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24"/>
  </p:sldMasterIdLst>
  <p:notesMasterIdLst>
    <p:notesMasterId r:id="rId53"/>
  </p:notesMasterIdLst>
  <p:sldIdLst>
    <p:sldId id="706" r:id="rId25"/>
    <p:sldId id="707" r:id="rId26"/>
    <p:sldId id="571" r:id="rId27"/>
    <p:sldId id="282" r:id="rId28"/>
    <p:sldId id="647" r:id="rId29"/>
    <p:sldId id="622" r:id="rId30"/>
    <p:sldId id="708" r:id="rId31"/>
    <p:sldId id="709" r:id="rId32"/>
    <p:sldId id="292" r:id="rId33"/>
    <p:sldId id="296" r:id="rId34"/>
    <p:sldId id="297" r:id="rId35"/>
    <p:sldId id="298" r:id="rId36"/>
    <p:sldId id="710" r:id="rId37"/>
    <p:sldId id="731" r:id="rId38"/>
    <p:sldId id="299" r:id="rId39"/>
    <p:sldId id="711" r:id="rId40"/>
    <p:sldId id="712" r:id="rId41"/>
    <p:sldId id="713" r:id="rId42"/>
    <p:sldId id="305" r:id="rId43"/>
    <p:sldId id="303" r:id="rId44"/>
    <p:sldId id="306" r:id="rId45"/>
    <p:sldId id="307" r:id="rId46"/>
    <p:sldId id="310" r:id="rId47"/>
    <p:sldId id="311" r:id="rId48"/>
    <p:sldId id="312" r:id="rId49"/>
    <p:sldId id="313" r:id="rId50"/>
    <p:sldId id="686" r:id="rId51"/>
    <p:sldId id="649" r:id="rId5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Anwender" initials="Office"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54C5"/>
    <a:srgbClr val="009900"/>
    <a:srgbClr val="EF3100"/>
    <a:srgbClr val="0EA800"/>
    <a:srgbClr val="33CC3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32" autoAdjust="0"/>
    <p:restoredTop sz="73913" autoAdjust="0"/>
  </p:normalViewPr>
  <p:slideViewPr>
    <p:cSldViewPr>
      <p:cViewPr>
        <p:scale>
          <a:sx n="70" d="100"/>
          <a:sy n="70" d="100"/>
        </p:scale>
        <p:origin x="-1344" y="-306"/>
      </p:cViewPr>
      <p:guideLst>
        <p:guide orient="horz" pos="2160"/>
        <p:guide pos="2880"/>
      </p:guideLst>
    </p:cSldViewPr>
  </p:slideViewPr>
  <p:outlineViewPr>
    <p:cViewPr>
      <p:scale>
        <a:sx n="33" d="100"/>
        <a:sy n="33" d="100"/>
      </p:scale>
      <p:origin x="36" y="8718"/>
    </p:cViewPr>
  </p:outlineViewPr>
  <p:notesTextViewPr>
    <p:cViewPr>
      <p:scale>
        <a:sx n="110" d="100"/>
        <a:sy n="11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customXml" Target="../customXml/item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5.xml"/><Relationship Id="rId41" Type="http://schemas.openxmlformats.org/officeDocument/2006/relationships/slide" Target="slides/slide1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Master" Target="slideMasters/slideMaster1.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2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Diagramm%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de-DE"/>
        </a:p>
      </c:txPr>
    </c:title>
    <c:autoTitleDeleted val="0"/>
    <c:plotArea>
      <c:layout/>
      <c:pieChart>
        <c:varyColors val="1"/>
        <c:ser>
          <c:idx val="0"/>
          <c:order val="0"/>
          <c:tx>
            <c:strRef>
              <c:f>'[Diagramm in Microsoft Office PowerPoint]Tabelle1'!$B$1</c:f>
              <c:strCache>
                <c:ptCount val="1"/>
                <c:pt idx="0">
                  <c:v>Zusammensetzung der Atmosphäre</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de-DE"/>
              </a:p>
            </c:txPr>
            <c:dLblPos val="in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'[Diagramm in Microsoft Office PowerPoint]Tabelle1'!$A$2:$A$4</c:f>
              <c:strCache>
                <c:ptCount val="3"/>
                <c:pt idx="0">
                  <c:v>Stickstoff (N2)</c:v>
                </c:pt>
                <c:pt idx="1">
                  <c:v>Sauerstoff (O2)</c:v>
                </c:pt>
                <c:pt idx="2">
                  <c:v>Edelgase und Spurengase</c:v>
                </c:pt>
              </c:strCache>
            </c:strRef>
          </c:cat>
          <c:val>
            <c:numRef>
              <c:f>'[Diagramm in Microsoft Office PowerPoint]Tabelle1'!$B$2:$B$4</c:f>
              <c:numCache>
                <c:formatCode>0%</c:formatCode>
                <c:ptCount val="3"/>
                <c:pt idx="0">
                  <c:v>0.78</c:v>
                </c:pt>
                <c:pt idx="1">
                  <c:v>0.21</c:v>
                </c:pt>
                <c:pt idx="2">
                  <c:v>0.01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5959783164588695"/>
          <c:y val="0.41294218726599802"/>
          <c:w val="0.43847584282547197"/>
          <c:h val="0.2963325757307639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B07C14-ADC4-7548-A42F-80E56645F22E}" type="doc">
      <dgm:prSet loTypeId="urn:microsoft.com/office/officeart/2008/layout/AlternatingHexagons" loCatId="" qsTypeId="urn:microsoft.com/office/officeart/2005/8/quickstyle/simple4" qsCatId="simple" csTypeId="urn:microsoft.com/office/officeart/2005/8/colors/accent1_2" csCatId="accent1" phldr="1"/>
      <dgm:spPr/>
      <dgm:t>
        <a:bodyPr/>
        <a:lstStyle/>
        <a:p>
          <a:endParaRPr lang="de-DE"/>
        </a:p>
      </dgm:t>
    </dgm:pt>
    <dgm:pt modelId="{693DF6CC-58BA-254D-A833-E4C8C32C2911}">
      <dgm:prSet phldrT="[Text]" custT="1"/>
      <dgm:spPr/>
      <dgm:t>
        <a:bodyPr/>
        <a:lstStyle/>
        <a:p>
          <a:r>
            <a:rPr lang="de-DE" sz="4200" dirty="0" smtClean="0"/>
            <a:t>2</a:t>
          </a:r>
          <a:r>
            <a:rPr lang="de-DE" sz="4200" baseline="30000" dirty="0" smtClean="0"/>
            <a:t>o</a:t>
          </a:r>
          <a:r>
            <a:rPr lang="de-DE" sz="4200" dirty="0" smtClean="0"/>
            <a:t>C</a:t>
          </a:r>
          <a:endParaRPr lang="de-DE" sz="4200" dirty="0"/>
        </a:p>
      </dgm:t>
    </dgm:pt>
    <dgm:pt modelId="{F5EF38A8-3342-994D-945E-AF0DE4CBDB0C}" type="parTrans" cxnId="{561006AC-8A09-664A-A8EF-1D0AFDE0078B}">
      <dgm:prSet/>
      <dgm:spPr/>
      <dgm:t>
        <a:bodyPr/>
        <a:lstStyle/>
        <a:p>
          <a:endParaRPr lang="de-DE"/>
        </a:p>
      </dgm:t>
    </dgm:pt>
    <dgm:pt modelId="{EB1C8976-2FCC-524F-BCAD-B346D803FCF2}" type="sibTrans" cxnId="{561006AC-8A09-664A-A8EF-1D0AFDE0078B}">
      <dgm:prSet/>
      <dgm:spPr/>
      <dgm:t>
        <a:bodyPr/>
        <a:lstStyle/>
        <a:p>
          <a:endParaRPr lang="de-DE"/>
        </a:p>
      </dgm:t>
    </dgm:pt>
    <dgm:pt modelId="{69EF1577-22B9-8A47-AD0D-0B355E522F47}">
      <dgm:prSet phldrT="[Text]" custT="1"/>
      <dgm:spPr/>
      <dgm:t>
        <a:bodyPr/>
        <a:lstStyle/>
        <a:p>
          <a:r>
            <a:rPr lang="de-DE" sz="4200" dirty="0" smtClean="0"/>
            <a:t>2 t</a:t>
          </a:r>
          <a:endParaRPr lang="de-DE" sz="4200" dirty="0"/>
        </a:p>
      </dgm:t>
    </dgm:pt>
    <dgm:pt modelId="{2B90070D-B4B5-2C43-A18E-0ABAF5220FFA}" type="parTrans" cxnId="{7DA670CC-0320-B945-88D0-34192707EA4A}">
      <dgm:prSet/>
      <dgm:spPr/>
      <dgm:t>
        <a:bodyPr/>
        <a:lstStyle/>
        <a:p>
          <a:endParaRPr lang="de-DE"/>
        </a:p>
      </dgm:t>
    </dgm:pt>
    <dgm:pt modelId="{BF2891E5-1816-1E46-9F09-D153AB2755FE}" type="sibTrans" cxnId="{7DA670CC-0320-B945-88D0-34192707EA4A}">
      <dgm:prSet/>
      <dgm:spPr/>
      <dgm:t>
        <a:bodyPr/>
        <a:lstStyle/>
        <a:p>
          <a:endParaRPr lang="de-DE"/>
        </a:p>
      </dgm:t>
    </dgm:pt>
    <dgm:pt modelId="{F403C207-68CC-9F45-A8AF-E761272FA80C}">
      <dgm:prSet phldrT="[Text]" custT="1"/>
      <dgm:spPr/>
      <dgm:t>
        <a:bodyPr/>
        <a:lstStyle/>
        <a:p>
          <a:r>
            <a:rPr lang="de-DE" sz="4000" dirty="0" smtClean="0"/>
            <a:t>2 m</a:t>
          </a:r>
          <a:endParaRPr lang="de-DE" sz="4000" dirty="0"/>
        </a:p>
      </dgm:t>
    </dgm:pt>
    <dgm:pt modelId="{B9BDD913-6829-A941-A0DD-D2A21043924A}" type="parTrans" cxnId="{41CBEA40-9120-364F-BCDF-BE203C5E5FCF}">
      <dgm:prSet/>
      <dgm:spPr/>
      <dgm:t>
        <a:bodyPr/>
        <a:lstStyle/>
        <a:p>
          <a:endParaRPr lang="de-DE"/>
        </a:p>
      </dgm:t>
    </dgm:pt>
    <dgm:pt modelId="{E36275A8-B486-E646-A8DF-3CE9CC3D525E}" type="sibTrans" cxnId="{41CBEA40-9120-364F-BCDF-BE203C5E5FCF}">
      <dgm:prSet/>
      <dgm:spPr/>
      <dgm:t>
        <a:bodyPr/>
        <a:lstStyle/>
        <a:p>
          <a:endParaRPr lang="de-DE"/>
        </a:p>
      </dgm:t>
    </dgm:pt>
    <dgm:pt modelId="{1F29E4BD-DE01-F44E-9A08-11FEA3C45FA5}" type="pres">
      <dgm:prSet presAssocID="{BAB07C14-ADC4-7548-A42F-80E56645F22E}" presName="Name0" presStyleCnt="0">
        <dgm:presLayoutVars>
          <dgm:chMax/>
          <dgm:chPref/>
          <dgm:dir/>
          <dgm:animLvl val="lvl"/>
        </dgm:presLayoutVars>
      </dgm:prSet>
      <dgm:spPr/>
      <dgm:t>
        <a:bodyPr/>
        <a:lstStyle/>
        <a:p>
          <a:endParaRPr lang="de-DE"/>
        </a:p>
      </dgm:t>
    </dgm:pt>
    <dgm:pt modelId="{5EF43887-830A-5B44-9965-1F035B78E1FD}" type="pres">
      <dgm:prSet presAssocID="{693DF6CC-58BA-254D-A833-E4C8C32C2911}" presName="composite" presStyleCnt="0"/>
      <dgm:spPr/>
    </dgm:pt>
    <dgm:pt modelId="{853981A4-B589-FB4C-9FC1-86A5D8688E81}" type="pres">
      <dgm:prSet presAssocID="{693DF6CC-58BA-254D-A833-E4C8C32C2911}" presName="Parent1" presStyleLbl="node1" presStyleIdx="0" presStyleCnt="6">
        <dgm:presLayoutVars>
          <dgm:chMax val="1"/>
          <dgm:chPref val="1"/>
          <dgm:bulletEnabled val="1"/>
        </dgm:presLayoutVars>
      </dgm:prSet>
      <dgm:spPr/>
      <dgm:t>
        <a:bodyPr/>
        <a:lstStyle/>
        <a:p>
          <a:endParaRPr lang="de-DE"/>
        </a:p>
      </dgm:t>
    </dgm:pt>
    <dgm:pt modelId="{16DD132D-AD65-D945-9E72-07914E3483CC}" type="pres">
      <dgm:prSet presAssocID="{693DF6CC-58BA-254D-A833-E4C8C32C2911}" presName="Childtext1" presStyleLbl="revTx" presStyleIdx="0" presStyleCnt="3">
        <dgm:presLayoutVars>
          <dgm:chMax val="0"/>
          <dgm:chPref val="0"/>
          <dgm:bulletEnabled val="1"/>
        </dgm:presLayoutVars>
      </dgm:prSet>
      <dgm:spPr/>
      <dgm:t>
        <a:bodyPr/>
        <a:lstStyle/>
        <a:p>
          <a:endParaRPr lang="de-DE"/>
        </a:p>
      </dgm:t>
    </dgm:pt>
    <dgm:pt modelId="{E6779197-4D0C-2C4F-8746-D2AAC979D9D2}" type="pres">
      <dgm:prSet presAssocID="{693DF6CC-58BA-254D-A833-E4C8C32C2911}" presName="BalanceSpacing" presStyleCnt="0"/>
      <dgm:spPr/>
    </dgm:pt>
    <dgm:pt modelId="{4E7CB5AB-8D0E-3C4B-81E7-C447D592F131}" type="pres">
      <dgm:prSet presAssocID="{693DF6CC-58BA-254D-A833-E4C8C32C2911}" presName="BalanceSpacing1" presStyleCnt="0"/>
      <dgm:spPr/>
    </dgm:pt>
    <dgm:pt modelId="{CC3F3039-4DE0-A844-B7DE-C04519CCB784}" type="pres">
      <dgm:prSet presAssocID="{EB1C8976-2FCC-524F-BCAD-B346D803FCF2}" presName="Accent1Text" presStyleLbl="node1" presStyleIdx="1" presStyleCnt="6"/>
      <dgm:spPr/>
      <dgm:t>
        <a:bodyPr/>
        <a:lstStyle/>
        <a:p>
          <a:endParaRPr lang="de-DE"/>
        </a:p>
      </dgm:t>
    </dgm:pt>
    <dgm:pt modelId="{4D82F42A-D2FE-D64D-B6F4-6FEB2E940547}" type="pres">
      <dgm:prSet presAssocID="{EB1C8976-2FCC-524F-BCAD-B346D803FCF2}" presName="spaceBetweenRectangles" presStyleCnt="0"/>
      <dgm:spPr/>
    </dgm:pt>
    <dgm:pt modelId="{ED343C24-7C00-2C41-B070-DD02125963D9}" type="pres">
      <dgm:prSet presAssocID="{69EF1577-22B9-8A47-AD0D-0B355E522F47}" presName="composite" presStyleCnt="0"/>
      <dgm:spPr/>
    </dgm:pt>
    <dgm:pt modelId="{3399F3FB-C4EC-3B45-88F7-0AEB705C9F7A}" type="pres">
      <dgm:prSet presAssocID="{69EF1577-22B9-8A47-AD0D-0B355E522F47}" presName="Parent1" presStyleLbl="node1" presStyleIdx="2" presStyleCnt="6">
        <dgm:presLayoutVars>
          <dgm:chMax val="1"/>
          <dgm:chPref val="1"/>
          <dgm:bulletEnabled val="1"/>
        </dgm:presLayoutVars>
      </dgm:prSet>
      <dgm:spPr/>
      <dgm:t>
        <a:bodyPr/>
        <a:lstStyle/>
        <a:p>
          <a:endParaRPr lang="de-DE"/>
        </a:p>
      </dgm:t>
    </dgm:pt>
    <dgm:pt modelId="{FBCA3AC0-9A85-7D4F-A1F8-C57EF34F97BB}" type="pres">
      <dgm:prSet presAssocID="{69EF1577-22B9-8A47-AD0D-0B355E522F47}" presName="Childtext1" presStyleLbl="revTx" presStyleIdx="1" presStyleCnt="3">
        <dgm:presLayoutVars>
          <dgm:chMax val="0"/>
          <dgm:chPref val="0"/>
          <dgm:bulletEnabled val="1"/>
        </dgm:presLayoutVars>
      </dgm:prSet>
      <dgm:spPr/>
      <dgm:t>
        <a:bodyPr/>
        <a:lstStyle/>
        <a:p>
          <a:endParaRPr lang="de-DE"/>
        </a:p>
      </dgm:t>
    </dgm:pt>
    <dgm:pt modelId="{76635D1B-C90D-714C-B3EE-5E3FA5C5D3F9}" type="pres">
      <dgm:prSet presAssocID="{69EF1577-22B9-8A47-AD0D-0B355E522F47}" presName="BalanceSpacing" presStyleCnt="0"/>
      <dgm:spPr/>
    </dgm:pt>
    <dgm:pt modelId="{6C804E68-2EE7-7241-9C8A-C10CBECC480F}" type="pres">
      <dgm:prSet presAssocID="{69EF1577-22B9-8A47-AD0D-0B355E522F47}" presName="BalanceSpacing1" presStyleCnt="0"/>
      <dgm:spPr/>
    </dgm:pt>
    <dgm:pt modelId="{5BC2A60C-F9BF-B945-A2E2-566AEECFB4E4}" type="pres">
      <dgm:prSet presAssocID="{BF2891E5-1816-1E46-9F09-D153AB2755FE}" presName="Accent1Text" presStyleLbl="node1" presStyleIdx="3" presStyleCnt="6"/>
      <dgm:spPr/>
      <dgm:t>
        <a:bodyPr/>
        <a:lstStyle/>
        <a:p>
          <a:endParaRPr lang="de-DE"/>
        </a:p>
      </dgm:t>
    </dgm:pt>
    <dgm:pt modelId="{03C8F05E-74F4-E040-8429-4F41E8AB79C2}" type="pres">
      <dgm:prSet presAssocID="{BF2891E5-1816-1E46-9F09-D153AB2755FE}" presName="spaceBetweenRectangles" presStyleCnt="0"/>
      <dgm:spPr/>
    </dgm:pt>
    <dgm:pt modelId="{F1FA62EC-A2C2-C84D-A973-FC98AC8F7B5C}" type="pres">
      <dgm:prSet presAssocID="{F403C207-68CC-9F45-A8AF-E761272FA80C}" presName="composite" presStyleCnt="0"/>
      <dgm:spPr/>
    </dgm:pt>
    <dgm:pt modelId="{CD1EC09E-DF62-D649-BE8F-7A8D71DA0716}" type="pres">
      <dgm:prSet presAssocID="{F403C207-68CC-9F45-A8AF-E761272FA80C}" presName="Parent1" presStyleLbl="node1" presStyleIdx="4" presStyleCnt="6">
        <dgm:presLayoutVars>
          <dgm:chMax val="1"/>
          <dgm:chPref val="1"/>
          <dgm:bulletEnabled val="1"/>
        </dgm:presLayoutVars>
      </dgm:prSet>
      <dgm:spPr/>
      <dgm:t>
        <a:bodyPr/>
        <a:lstStyle/>
        <a:p>
          <a:endParaRPr lang="de-DE"/>
        </a:p>
      </dgm:t>
    </dgm:pt>
    <dgm:pt modelId="{35B57D1E-7603-934F-B480-76289290A8EF}" type="pres">
      <dgm:prSet presAssocID="{F403C207-68CC-9F45-A8AF-E761272FA80C}" presName="Childtext1" presStyleLbl="revTx" presStyleIdx="2" presStyleCnt="3">
        <dgm:presLayoutVars>
          <dgm:chMax val="0"/>
          <dgm:chPref val="0"/>
          <dgm:bulletEnabled val="1"/>
        </dgm:presLayoutVars>
      </dgm:prSet>
      <dgm:spPr/>
    </dgm:pt>
    <dgm:pt modelId="{1F65412D-F02F-DA4E-9BD0-BC06C243B8D7}" type="pres">
      <dgm:prSet presAssocID="{F403C207-68CC-9F45-A8AF-E761272FA80C}" presName="BalanceSpacing" presStyleCnt="0"/>
      <dgm:spPr/>
    </dgm:pt>
    <dgm:pt modelId="{599E0E1B-6F71-3A4B-A914-B9AA40042002}" type="pres">
      <dgm:prSet presAssocID="{F403C207-68CC-9F45-A8AF-E761272FA80C}" presName="BalanceSpacing1" presStyleCnt="0"/>
      <dgm:spPr/>
    </dgm:pt>
    <dgm:pt modelId="{827F78E2-BDE7-6243-BA7C-00A044417D8B}" type="pres">
      <dgm:prSet presAssocID="{E36275A8-B486-E646-A8DF-3CE9CC3D525E}" presName="Accent1Text" presStyleLbl="node1" presStyleIdx="5" presStyleCnt="6"/>
      <dgm:spPr/>
      <dgm:t>
        <a:bodyPr/>
        <a:lstStyle/>
        <a:p>
          <a:endParaRPr lang="de-DE"/>
        </a:p>
      </dgm:t>
    </dgm:pt>
  </dgm:ptLst>
  <dgm:cxnLst>
    <dgm:cxn modelId="{A7DD05F7-C663-5848-BDBA-3586A1853310}" type="presOf" srcId="{F403C207-68CC-9F45-A8AF-E761272FA80C}" destId="{CD1EC09E-DF62-D649-BE8F-7A8D71DA0716}" srcOrd="0" destOrd="0" presId="urn:microsoft.com/office/officeart/2008/layout/AlternatingHexagons"/>
    <dgm:cxn modelId="{561006AC-8A09-664A-A8EF-1D0AFDE0078B}" srcId="{BAB07C14-ADC4-7548-A42F-80E56645F22E}" destId="{693DF6CC-58BA-254D-A833-E4C8C32C2911}" srcOrd="0" destOrd="0" parTransId="{F5EF38A8-3342-994D-945E-AF0DE4CBDB0C}" sibTransId="{EB1C8976-2FCC-524F-BCAD-B346D803FCF2}"/>
    <dgm:cxn modelId="{0EA3CD0A-DC41-024C-A0AD-8E7FED99E81C}" type="presOf" srcId="{BF2891E5-1816-1E46-9F09-D153AB2755FE}" destId="{5BC2A60C-F9BF-B945-A2E2-566AEECFB4E4}" srcOrd="0" destOrd="0" presId="urn:microsoft.com/office/officeart/2008/layout/AlternatingHexagons"/>
    <dgm:cxn modelId="{44AB779D-4A8D-2E47-8F76-FB79FE76801E}" type="presOf" srcId="{E36275A8-B486-E646-A8DF-3CE9CC3D525E}" destId="{827F78E2-BDE7-6243-BA7C-00A044417D8B}" srcOrd="0" destOrd="0" presId="urn:microsoft.com/office/officeart/2008/layout/AlternatingHexagons"/>
    <dgm:cxn modelId="{36521B03-47C3-CD48-AECC-B193B7CACFE1}" type="presOf" srcId="{BAB07C14-ADC4-7548-A42F-80E56645F22E}" destId="{1F29E4BD-DE01-F44E-9A08-11FEA3C45FA5}" srcOrd="0" destOrd="0" presId="urn:microsoft.com/office/officeart/2008/layout/AlternatingHexagons"/>
    <dgm:cxn modelId="{41CBEA40-9120-364F-BCDF-BE203C5E5FCF}" srcId="{BAB07C14-ADC4-7548-A42F-80E56645F22E}" destId="{F403C207-68CC-9F45-A8AF-E761272FA80C}" srcOrd="2" destOrd="0" parTransId="{B9BDD913-6829-A941-A0DD-D2A21043924A}" sibTransId="{E36275A8-B486-E646-A8DF-3CE9CC3D525E}"/>
    <dgm:cxn modelId="{95B54D27-EECA-524B-8EEE-2FD90A3775E3}" type="presOf" srcId="{69EF1577-22B9-8A47-AD0D-0B355E522F47}" destId="{3399F3FB-C4EC-3B45-88F7-0AEB705C9F7A}" srcOrd="0" destOrd="0" presId="urn:microsoft.com/office/officeart/2008/layout/AlternatingHexagons"/>
    <dgm:cxn modelId="{FE850AD1-7114-3A4E-BF3C-4413DD1713EE}" type="presOf" srcId="{693DF6CC-58BA-254D-A833-E4C8C32C2911}" destId="{853981A4-B589-FB4C-9FC1-86A5D8688E81}" srcOrd="0" destOrd="0" presId="urn:microsoft.com/office/officeart/2008/layout/AlternatingHexagons"/>
    <dgm:cxn modelId="{7DA670CC-0320-B945-88D0-34192707EA4A}" srcId="{BAB07C14-ADC4-7548-A42F-80E56645F22E}" destId="{69EF1577-22B9-8A47-AD0D-0B355E522F47}" srcOrd="1" destOrd="0" parTransId="{2B90070D-B4B5-2C43-A18E-0ABAF5220FFA}" sibTransId="{BF2891E5-1816-1E46-9F09-D153AB2755FE}"/>
    <dgm:cxn modelId="{BAC1C5EE-31FF-8B4D-BEE8-1402777D5A1E}" type="presOf" srcId="{EB1C8976-2FCC-524F-BCAD-B346D803FCF2}" destId="{CC3F3039-4DE0-A844-B7DE-C04519CCB784}" srcOrd="0" destOrd="0" presId="urn:microsoft.com/office/officeart/2008/layout/AlternatingHexagons"/>
    <dgm:cxn modelId="{69F5095D-50E0-9E4A-9E41-6E556B650E42}" type="presParOf" srcId="{1F29E4BD-DE01-F44E-9A08-11FEA3C45FA5}" destId="{5EF43887-830A-5B44-9965-1F035B78E1FD}" srcOrd="0" destOrd="0" presId="urn:microsoft.com/office/officeart/2008/layout/AlternatingHexagons"/>
    <dgm:cxn modelId="{1D4C2FEE-B83F-7944-94B4-51C7AEEF181C}" type="presParOf" srcId="{5EF43887-830A-5B44-9965-1F035B78E1FD}" destId="{853981A4-B589-FB4C-9FC1-86A5D8688E81}" srcOrd="0" destOrd="0" presId="urn:microsoft.com/office/officeart/2008/layout/AlternatingHexagons"/>
    <dgm:cxn modelId="{7145EDC7-28DF-854D-9581-88BEB5494A4B}" type="presParOf" srcId="{5EF43887-830A-5B44-9965-1F035B78E1FD}" destId="{16DD132D-AD65-D945-9E72-07914E3483CC}" srcOrd="1" destOrd="0" presId="urn:microsoft.com/office/officeart/2008/layout/AlternatingHexagons"/>
    <dgm:cxn modelId="{2540E2F7-E97F-884A-8724-7A114CEA7B78}" type="presParOf" srcId="{5EF43887-830A-5B44-9965-1F035B78E1FD}" destId="{E6779197-4D0C-2C4F-8746-D2AAC979D9D2}" srcOrd="2" destOrd="0" presId="urn:microsoft.com/office/officeart/2008/layout/AlternatingHexagons"/>
    <dgm:cxn modelId="{889C549F-6204-234E-8461-9B17C130AD7A}" type="presParOf" srcId="{5EF43887-830A-5B44-9965-1F035B78E1FD}" destId="{4E7CB5AB-8D0E-3C4B-81E7-C447D592F131}" srcOrd="3" destOrd="0" presId="urn:microsoft.com/office/officeart/2008/layout/AlternatingHexagons"/>
    <dgm:cxn modelId="{E9FEBB4D-2024-EB42-9589-222C1EEF31A4}" type="presParOf" srcId="{5EF43887-830A-5B44-9965-1F035B78E1FD}" destId="{CC3F3039-4DE0-A844-B7DE-C04519CCB784}" srcOrd="4" destOrd="0" presId="urn:microsoft.com/office/officeart/2008/layout/AlternatingHexagons"/>
    <dgm:cxn modelId="{D006521E-1A1F-CE40-B036-F39C0DD87878}" type="presParOf" srcId="{1F29E4BD-DE01-F44E-9A08-11FEA3C45FA5}" destId="{4D82F42A-D2FE-D64D-B6F4-6FEB2E940547}" srcOrd="1" destOrd="0" presId="urn:microsoft.com/office/officeart/2008/layout/AlternatingHexagons"/>
    <dgm:cxn modelId="{B1B3B6ED-E84B-184A-A432-3760D3221EE3}" type="presParOf" srcId="{1F29E4BD-DE01-F44E-9A08-11FEA3C45FA5}" destId="{ED343C24-7C00-2C41-B070-DD02125963D9}" srcOrd="2" destOrd="0" presId="urn:microsoft.com/office/officeart/2008/layout/AlternatingHexagons"/>
    <dgm:cxn modelId="{12E620E4-B653-6A4C-A051-5C0C405A7A64}" type="presParOf" srcId="{ED343C24-7C00-2C41-B070-DD02125963D9}" destId="{3399F3FB-C4EC-3B45-88F7-0AEB705C9F7A}" srcOrd="0" destOrd="0" presId="urn:microsoft.com/office/officeart/2008/layout/AlternatingHexagons"/>
    <dgm:cxn modelId="{9B1ED4AD-1E63-0149-93EB-3F93970328BB}" type="presParOf" srcId="{ED343C24-7C00-2C41-B070-DD02125963D9}" destId="{FBCA3AC0-9A85-7D4F-A1F8-C57EF34F97BB}" srcOrd="1" destOrd="0" presId="urn:microsoft.com/office/officeart/2008/layout/AlternatingHexagons"/>
    <dgm:cxn modelId="{F513B39B-2371-9B4F-ACB2-B1D3EAE912F1}" type="presParOf" srcId="{ED343C24-7C00-2C41-B070-DD02125963D9}" destId="{76635D1B-C90D-714C-B3EE-5E3FA5C5D3F9}" srcOrd="2" destOrd="0" presId="urn:microsoft.com/office/officeart/2008/layout/AlternatingHexagons"/>
    <dgm:cxn modelId="{D63338B7-1E73-A447-9D06-025051BFB7D0}" type="presParOf" srcId="{ED343C24-7C00-2C41-B070-DD02125963D9}" destId="{6C804E68-2EE7-7241-9C8A-C10CBECC480F}" srcOrd="3" destOrd="0" presId="urn:microsoft.com/office/officeart/2008/layout/AlternatingHexagons"/>
    <dgm:cxn modelId="{56DBF9FF-F1CF-5548-8214-64252216F318}" type="presParOf" srcId="{ED343C24-7C00-2C41-B070-DD02125963D9}" destId="{5BC2A60C-F9BF-B945-A2E2-566AEECFB4E4}" srcOrd="4" destOrd="0" presId="urn:microsoft.com/office/officeart/2008/layout/AlternatingHexagons"/>
    <dgm:cxn modelId="{0E479EA6-59A8-D944-B744-236751EFBBA7}" type="presParOf" srcId="{1F29E4BD-DE01-F44E-9A08-11FEA3C45FA5}" destId="{03C8F05E-74F4-E040-8429-4F41E8AB79C2}" srcOrd="3" destOrd="0" presId="urn:microsoft.com/office/officeart/2008/layout/AlternatingHexagons"/>
    <dgm:cxn modelId="{D83C8A99-0779-4C4E-BFB7-A201A4A85BC5}" type="presParOf" srcId="{1F29E4BD-DE01-F44E-9A08-11FEA3C45FA5}" destId="{F1FA62EC-A2C2-C84D-A973-FC98AC8F7B5C}" srcOrd="4" destOrd="0" presId="urn:microsoft.com/office/officeart/2008/layout/AlternatingHexagons"/>
    <dgm:cxn modelId="{646FC4DF-228D-EB4B-8D62-A371A01B0FE2}" type="presParOf" srcId="{F1FA62EC-A2C2-C84D-A973-FC98AC8F7B5C}" destId="{CD1EC09E-DF62-D649-BE8F-7A8D71DA0716}" srcOrd="0" destOrd="0" presId="urn:microsoft.com/office/officeart/2008/layout/AlternatingHexagons"/>
    <dgm:cxn modelId="{780E752D-DAD6-F349-BB71-FCEE5562414B}" type="presParOf" srcId="{F1FA62EC-A2C2-C84D-A973-FC98AC8F7B5C}" destId="{35B57D1E-7603-934F-B480-76289290A8EF}" srcOrd="1" destOrd="0" presId="urn:microsoft.com/office/officeart/2008/layout/AlternatingHexagons"/>
    <dgm:cxn modelId="{7E176D24-DB44-484E-800F-480514CD3FC5}" type="presParOf" srcId="{F1FA62EC-A2C2-C84D-A973-FC98AC8F7B5C}" destId="{1F65412D-F02F-DA4E-9BD0-BC06C243B8D7}" srcOrd="2" destOrd="0" presId="urn:microsoft.com/office/officeart/2008/layout/AlternatingHexagons"/>
    <dgm:cxn modelId="{B849FEF9-CDF6-054C-92C7-A7215F793618}" type="presParOf" srcId="{F1FA62EC-A2C2-C84D-A973-FC98AC8F7B5C}" destId="{599E0E1B-6F71-3A4B-A914-B9AA40042002}" srcOrd="3" destOrd="0" presId="urn:microsoft.com/office/officeart/2008/layout/AlternatingHexagons"/>
    <dgm:cxn modelId="{C68E6C0E-4908-A34F-841F-32B4C7E2B07D}" type="presParOf" srcId="{F1FA62EC-A2C2-C84D-A973-FC98AC8F7B5C}" destId="{827F78E2-BDE7-6243-BA7C-00A044417D8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Der anthropogene Treibhauseffekt</a:t>
          </a:r>
          <a:endParaRPr lang="de-DE" sz="3600" dirty="0"/>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0B4551B7-31EE-944B-8ECC-3A823905BC82}">
      <dgm:prSet custT="1"/>
      <dgm:spPr/>
      <dgm:t>
        <a:bodyPr lIns="324000"/>
        <a:lstStyle/>
        <a:p>
          <a:r>
            <a:rPr lang="de-DE" sz="2400" dirty="0" smtClean="0"/>
            <a:t>„Künstlicher“ oder „zusätzlicher“ Treibhauseffekt</a:t>
          </a:r>
          <a:endParaRPr lang="de-DE" sz="2400" dirty="0"/>
        </a:p>
      </dgm:t>
    </dgm:pt>
    <dgm:pt modelId="{0B999AD3-626F-7F48-BBC5-E0515D252C12}" type="parTrans" cxnId="{F8EA712D-4CE2-7840-941F-870472A14CC8}">
      <dgm:prSet/>
      <dgm:spPr/>
      <dgm:t>
        <a:bodyPr/>
        <a:lstStyle/>
        <a:p>
          <a:endParaRPr lang="de-DE"/>
        </a:p>
      </dgm:t>
    </dgm:pt>
    <dgm:pt modelId="{1B67369E-BB6D-5F45-8D32-14C328469785}" type="sibTrans" cxnId="{F8EA712D-4CE2-7840-941F-870472A14CC8}">
      <dgm:prSet/>
      <dgm:spPr/>
      <dgm:t>
        <a:bodyPr/>
        <a:lstStyle/>
        <a:p>
          <a:endParaRPr lang="de-DE"/>
        </a:p>
      </dgm:t>
    </dgm:pt>
    <dgm:pt modelId="{BDCA60D0-AE10-494C-8FF5-F3FE0CB036C0}">
      <dgm:prSet custT="1"/>
      <dgm:spPr/>
      <dgm:t>
        <a:bodyPr/>
        <a:lstStyle/>
        <a:p>
          <a:r>
            <a:rPr lang="de-DE" sz="2400" dirty="0" smtClean="0"/>
            <a:t>Verstärkt durch ständig steigende Industrialisierung</a:t>
          </a:r>
        </a:p>
      </dgm:t>
    </dgm:pt>
    <dgm:pt modelId="{58A367CD-A570-D24E-BBC3-EA9AAACE7CC8}" type="parTrans" cxnId="{4869EB61-B918-3045-8915-D9D29069D207}">
      <dgm:prSet/>
      <dgm:spPr/>
      <dgm:t>
        <a:bodyPr/>
        <a:lstStyle/>
        <a:p>
          <a:endParaRPr lang="de-DE"/>
        </a:p>
      </dgm:t>
    </dgm:pt>
    <dgm:pt modelId="{A43A3B7F-6DD7-BB45-8EE7-DD62CE2FEC59}" type="sibTrans" cxnId="{4869EB61-B918-3045-8915-D9D29069D207}">
      <dgm:prSet/>
      <dgm:spPr/>
      <dgm:t>
        <a:bodyPr/>
        <a:lstStyle/>
        <a:p>
          <a:endParaRPr lang="de-DE"/>
        </a:p>
      </dgm:t>
    </dgm:pt>
    <dgm:pt modelId="{363DC222-A434-174B-9E77-268FB04A3163}">
      <dgm:prSet custT="1"/>
      <dgm:spPr/>
      <dgm:t>
        <a:bodyPr/>
        <a:lstStyle/>
        <a:p>
          <a:r>
            <a:rPr lang="de-DE" sz="2400" dirty="0" smtClean="0"/>
            <a:t>Anstieg der Konzentrationen der natürlich vorhandenen Treibhausgase</a:t>
          </a:r>
        </a:p>
      </dgm:t>
    </dgm:pt>
    <dgm:pt modelId="{DE151271-4BF7-7B4A-A79F-0C490511DD8A}" type="parTrans" cxnId="{FA9EDA30-989B-9E4F-9977-A4ACECA076C3}">
      <dgm:prSet/>
      <dgm:spPr/>
      <dgm:t>
        <a:bodyPr/>
        <a:lstStyle/>
        <a:p>
          <a:endParaRPr lang="de-DE"/>
        </a:p>
      </dgm:t>
    </dgm:pt>
    <dgm:pt modelId="{157994C9-3C95-3E4D-B0C6-03C8C2802F5B}" type="sibTrans" cxnId="{FA9EDA30-989B-9E4F-9977-A4ACECA076C3}">
      <dgm:prSet/>
      <dgm:spPr/>
      <dgm:t>
        <a:bodyPr/>
        <a:lstStyle/>
        <a:p>
          <a:endParaRPr lang="de-DE"/>
        </a:p>
      </dgm:t>
    </dgm:pt>
    <dgm:pt modelId="{D24B9361-8697-A14A-9981-69045104D127}">
      <dgm:prSet custT="1"/>
      <dgm:spPr/>
      <dgm:t>
        <a:bodyPr/>
        <a:lstStyle/>
        <a:p>
          <a:r>
            <a:rPr lang="de-DE" sz="2400" dirty="0" smtClean="0"/>
            <a:t>Erzeugung von Gasen, die</a:t>
          </a:r>
          <a:r>
            <a:rPr lang="de-DE" sz="2400" baseline="0" dirty="0" smtClean="0"/>
            <a:t> in der Natur </a:t>
          </a:r>
          <a:r>
            <a:rPr lang="de-DE" sz="2400" dirty="0" smtClean="0"/>
            <a:t>nicht vorkommen und die den Treibhauseffekt ebenfalls verstärken</a:t>
          </a:r>
        </a:p>
      </dgm:t>
    </dgm:pt>
    <dgm:pt modelId="{F3D431E8-35A8-6948-A85A-9FB60EE73368}" type="parTrans" cxnId="{BFC0B0FC-55E3-CE49-A9DA-664634B7AA4C}">
      <dgm:prSet/>
      <dgm:spPr/>
      <dgm:t>
        <a:bodyPr/>
        <a:lstStyle/>
        <a:p>
          <a:endParaRPr lang="de-DE"/>
        </a:p>
      </dgm:t>
    </dgm:pt>
    <dgm:pt modelId="{AA931E34-4BBF-7D4C-B905-DFCE30BD6B56}" type="sibTrans" cxnId="{BFC0B0FC-55E3-CE49-A9DA-664634B7AA4C}">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Y="-2114">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custScaleY="99599" custLinFactNeighborY="-1168">
        <dgm:presLayoutVars>
          <dgm:bulletEnabled val="1"/>
        </dgm:presLayoutVars>
      </dgm:prSet>
      <dgm:spPr/>
      <dgm:t>
        <a:bodyPr/>
        <a:lstStyle/>
        <a:p>
          <a:endParaRPr lang="de-DE"/>
        </a:p>
      </dgm:t>
    </dgm:pt>
  </dgm:ptLst>
  <dgm:cxnLst>
    <dgm:cxn modelId="{4869EB61-B918-3045-8915-D9D29069D207}" srcId="{811882D3-240C-854D-9A4F-A7DEEB2481B3}" destId="{BDCA60D0-AE10-494C-8FF5-F3FE0CB036C0}" srcOrd="1" destOrd="0" parTransId="{58A367CD-A570-D24E-BBC3-EA9AAACE7CC8}" sibTransId="{A43A3B7F-6DD7-BB45-8EE7-DD62CE2FEC59}"/>
    <dgm:cxn modelId="{6A663F70-113E-604A-91C2-EA1C4FE830A6}" type="presOf" srcId="{8556F245-C369-2548-B821-A3A8A0FC7AB6}" destId="{3F13CDFC-EC66-0044-9C80-26681B0E6A9D}" srcOrd="0" destOrd="0"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8F516836-4E93-7E4C-B4C1-FC538C3ED6E2}" type="presOf" srcId="{D24B9361-8697-A14A-9981-69045104D127}" destId="{7DB60188-23BA-FD4F-94EC-937389981BD4}" srcOrd="0" destOrd="3" presId="urn:microsoft.com/office/officeart/2005/8/layout/hList1"/>
    <dgm:cxn modelId="{A2D2D9EC-2E80-5443-AFBE-C3139C43D688}" type="presOf" srcId="{363DC222-A434-174B-9E77-268FB04A3163}" destId="{7DB60188-23BA-FD4F-94EC-937389981BD4}" srcOrd="0" destOrd="2" presId="urn:microsoft.com/office/officeart/2005/8/layout/hList1"/>
    <dgm:cxn modelId="{BFC0B0FC-55E3-CE49-A9DA-664634B7AA4C}" srcId="{811882D3-240C-854D-9A4F-A7DEEB2481B3}" destId="{D24B9361-8697-A14A-9981-69045104D127}" srcOrd="3" destOrd="0" parTransId="{F3D431E8-35A8-6948-A85A-9FB60EE73368}" sibTransId="{AA931E34-4BBF-7D4C-B905-DFCE30BD6B56}"/>
    <dgm:cxn modelId="{C7331D0D-DE97-894C-955C-B9383A15D21F}" type="presOf" srcId="{BDCA60D0-AE10-494C-8FF5-F3FE0CB036C0}" destId="{7DB60188-23BA-FD4F-94EC-937389981BD4}" srcOrd="0" destOrd="1" presId="urn:microsoft.com/office/officeart/2005/8/layout/hList1"/>
    <dgm:cxn modelId="{35E63AE3-DC0B-CF40-B45E-9B4727EFC67E}" type="presOf" srcId="{811882D3-240C-854D-9A4F-A7DEEB2481B3}" destId="{18931775-DCC5-484A-832B-3A28405C0520}" srcOrd="0" destOrd="0" presId="urn:microsoft.com/office/officeart/2005/8/layout/hList1"/>
    <dgm:cxn modelId="{FA9EDA30-989B-9E4F-9977-A4ACECA076C3}" srcId="{811882D3-240C-854D-9A4F-A7DEEB2481B3}" destId="{363DC222-A434-174B-9E77-268FB04A3163}" srcOrd="2" destOrd="0" parTransId="{DE151271-4BF7-7B4A-A79F-0C490511DD8A}" sibTransId="{157994C9-3C95-3E4D-B0C6-03C8C2802F5B}"/>
    <dgm:cxn modelId="{6C21588F-27F3-464E-B746-6DE920F7EF07}" type="presOf" srcId="{0B4551B7-31EE-944B-8ECC-3A823905BC82}" destId="{7DB60188-23BA-FD4F-94EC-937389981BD4}" srcOrd="0" destOrd="0" presId="urn:microsoft.com/office/officeart/2005/8/layout/hList1"/>
    <dgm:cxn modelId="{F8EA712D-4CE2-7840-941F-870472A14CC8}" srcId="{811882D3-240C-854D-9A4F-A7DEEB2481B3}" destId="{0B4551B7-31EE-944B-8ECC-3A823905BC82}" srcOrd="0" destOrd="0" parTransId="{0B999AD3-626F-7F48-BBC5-E0515D252C12}" sibTransId="{1B67369E-BB6D-5F45-8D32-14C328469785}"/>
    <dgm:cxn modelId="{9C4245F6-4984-6341-9228-084F55B367A8}" type="presParOf" srcId="{3F13CDFC-EC66-0044-9C80-26681B0E6A9D}" destId="{768D64CC-4B9A-964A-B297-DE8D7C6560BB}" srcOrd="0" destOrd="0" presId="urn:microsoft.com/office/officeart/2005/8/layout/hList1"/>
    <dgm:cxn modelId="{A7ABDCB2-879A-A042-B952-03271505BA33}" type="presParOf" srcId="{768D64CC-4B9A-964A-B297-DE8D7C6560BB}" destId="{18931775-DCC5-484A-832B-3A28405C0520}" srcOrd="0" destOrd="0" presId="urn:microsoft.com/office/officeart/2005/8/layout/hList1"/>
    <dgm:cxn modelId="{E9FBA1A7-C923-BF49-AB1F-373D6BD698AE}"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433A62-835A-764F-B246-968BF1AE7F00}"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de-DE"/>
        </a:p>
      </dgm:t>
    </dgm:pt>
    <dgm:pt modelId="{5B46EAC4-2511-F542-9DE7-89BA50A78DD7}">
      <dgm:prSet phldrT="[Text]" custT="1"/>
      <dgm:spPr/>
      <dgm:t>
        <a:bodyPr/>
        <a:lstStyle/>
        <a:p>
          <a:r>
            <a:rPr lang="de-DE" sz="3600" dirty="0" smtClean="0"/>
            <a:t>Kohlendioxid (CO</a:t>
          </a:r>
          <a:r>
            <a:rPr lang="de-DE" sz="3600" baseline="-25000" dirty="0" smtClean="0"/>
            <a:t>2</a:t>
          </a:r>
          <a:r>
            <a:rPr lang="de-DE" sz="3600" dirty="0" smtClean="0"/>
            <a:t>)</a:t>
          </a:r>
        </a:p>
      </dgm:t>
    </dgm:pt>
    <dgm:pt modelId="{3ECBE0AF-5167-B247-BC10-15E0C715DA69}" type="parTrans" cxnId="{32A1B53D-177F-2645-AABB-913E8BC08ADA}">
      <dgm:prSet/>
      <dgm:spPr/>
      <dgm:t>
        <a:bodyPr/>
        <a:lstStyle/>
        <a:p>
          <a:endParaRPr lang="de-DE"/>
        </a:p>
      </dgm:t>
    </dgm:pt>
    <dgm:pt modelId="{633FE8BA-7499-374A-BDD9-3D29C6C5AF66}" type="sibTrans" cxnId="{32A1B53D-177F-2645-AABB-913E8BC08ADA}">
      <dgm:prSet/>
      <dgm:spPr/>
      <dgm:t>
        <a:bodyPr/>
        <a:lstStyle/>
        <a:p>
          <a:endParaRPr lang="de-DE"/>
        </a:p>
      </dgm:t>
    </dgm:pt>
    <dgm:pt modelId="{F1E6ACF0-D77C-CD43-B384-D7112F36CC1F}">
      <dgm:prSet phldrT="[Text]" custT="1"/>
      <dgm:spPr/>
      <dgm:t>
        <a:bodyPr/>
        <a:lstStyle/>
        <a:p>
          <a:r>
            <a:rPr lang="de-DE" sz="2400" dirty="0" smtClean="0"/>
            <a:t>Geruchs- und farbloses Gas</a:t>
          </a:r>
        </a:p>
      </dgm:t>
    </dgm:pt>
    <dgm:pt modelId="{17302B7A-7FDF-A74A-AEB4-9D9F6E9EAAB9}" type="parTrans" cxnId="{89093FE6-C174-2145-9E7A-A2EC12DC8F36}">
      <dgm:prSet/>
      <dgm:spPr>
        <a:ln w="63500"/>
      </dgm:spPr>
      <dgm:t>
        <a:bodyPr/>
        <a:lstStyle/>
        <a:p>
          <a:endParaRPr lang="de-DE"/>
        </a:p>
      </dgm:t>
    </dgm:pt>
    <dgm:pt modelId="{885BBED9-26CA-1540-A595-EE0F95E3B5EB}" type="sibTrans" cxnId="{89093FE6-C174-2145-9E7A-A2EC12DC8F36}">
      <dgm:prSet/>
      <dgm:spPr/>
      <dgm:t>
        <a:bodyPr/>
        <a:lstStyle/>
        <a:p>
          <a:endParaRPr lang="de-DE"/>
        </a:p>
      </dgm:t>
    </dgm:pt>
    <dgm:pt modelId="{8D52A76C-A621-114B-92B5-FBD5D2FD7A53}">
      <dgm:prSet phldrT="[Text]" custT="1"/>
      <dgm:spPr/>
      <dgm:t>
        <a:bodyPr/>
        <a:lstStyle/>
        <a:p>
          <a:r>
            <a:rPr lang="de-DE" sz="2400" dirty="0" smtClean="0"/>
            <a:t>Verweildauer in der Atmosphäre: 120 Jahre</a:t>
          </a:r>
        </a:p>
      </dgm:t>
    </dgm:pt>
    <dgm:pt modelId="{B5D32ED4-E7A3-184B-A56E-442936638257}" type="parTrans" cxnId="{6B15CC8C-D30D-744B-A32E-12C405E37956}">
      <dgm:prSet/>
      <dgm:spPr>
        <a:ln w="63500"/>
      </dgm:spPr>
      <dgm:t>
        <a:bodyPr/>
        <a:lstStyle/>
        <a:p>
          <a:endParaRPr lang="de-DE"/>
        </a:p>
      </dgm:t>
    </dgm:pt>
    <dgm:pt modelId="{E10F106F-9694-1540-B8F0-2074C2CBD12D}" type="sibTrans" cxnId="{6B15CC8C-D30D-744B-A32E-12C405E37956}">
      <dgm:prSet/>
      <dgm:spPr/>
      <dgm:t>
        <a:bodyPr/>
        <a:lstStyle/>
        <a:p>
          <a:endParaRPr lang="de-DE"/>
        </a:p>
      </dgm:t>
    </dgm:pt>
    <dgm:pt modelId="{78EFAD86-C328-E948-8EB7-B16D4B750431}">
      <dgm:prSet phldrT="[Text]" custT="1"/>
      <dgm:spPr/>
      <dgm:t>
        <a:bodyPr/>
        <a:lstStyle/>
        <a:p>
          <a:r>
            <a:rPr lang="de-DE" sz="2400" dirty="0" smtClean="0"/>
            <a:t>Entsteht besonders </a:t>
          </a:r>
          <a:r>
            <a:rPr lang="de-DE" sz="2400" baseline="0" dirty="0" smtClean="0"/>
            <a:t>    </a:t>
          </a:r>
          <a:r>
            <a:rPr lang="de-DE" sz="2400" dirty="0" smtClean="0"/>
            <a:t>bei der Verbrennung von fossilen Energieträgern</a:t>
          </a:r>
          <a:endParaRPr lang="de-DE" sz="2400" dirty="0"/>
        </a:p>
      </dgm:t>
    </dgm:pt>
    <dgm:pt modelId="{00AA1DEC-8137-0847-8FE2-92C585E0171F}" type="parTrans" cxnId="{8D25D296-2A8E-2647-8ABB-287C88051ADE}">
      <dgm:prSet/>
      <dgm:spPr>
        <a:ln w="63500"/>
      </dgm:spPr>
      <dgm:t>
        <a:bodyPr/>
        <a:lstStyle/>
        <a:p>
          <a:endParaRPr lang="de-DE"/>
        </a:p>
      </dgm:t>
    </dgm:pt>
    <dgm:pt modelId="{FDED1F32-C83C-0844-973A-5CE467DF35DD}" type="sibTrans" cxnId="{8D25D296-2A8E-2647-8ABB-287C88051ADE}">
      <dgm:prSet/>
      <dgm:spPr/>
      <dgm:t>
        <a:bodyPr/>
        <a:lstStyle/>
        <a:p>
          <a:endParaRPr lang="de-DE"/>
        </a:p>
      </dgm:t>
    </dgm:pt>
    <dgm:pt modelId="{7302B66C-663E-3D45-AC74-A771B63E9C48}">
      <dgm:prSet custT="1"/>
      <dgm:spPr/>
      <dgm:t>
        <a:bodyPr/>
        <a:lstStyle/>
        <a:p>
          <a:r>
            <a:rPr lang="de-DE" sz="2400" dirty="0" err="1" smtClean="0"/>
            <a:t>Hauptverant-wortlich</a:t>
          </a:r>
          <a:r>
            <a:rPr lang="de-DE" sz="2400" dirty="0" smtClean="0"/>
            <a:t> für den </a:t>
          </a:r>
          <a:r>
            <a:rPr lang="de-DE" sz="2400" dirty="0" err="1" smtClean="0"/>
            <a:t>anthro-pogenen</a:t>
          </a:r>
          <a:r>
            <a:rPr lang="de-DE" sz="2400" dirty="0" smtClean="0"/>
            <a:t> Treibhaus-effekt</a:t>
          </a:r>
          <a:endParaRPr lang="de-DE" sz="2400" dirty="0"/>
        </a:p>
      </dgm:t>
    </dgm:pt>
    <dgm:pt modelId="{8FED096C-A89F-D24E-BFAC-24F519B089AD}" type="parTrans" cxnId="{56B15D25-2EF5-E74E-BC35-ACDBBDCEDC5E}">
      <dgm:prSet/>
      <dgm:spPr>
        <a:ln w="63500"/>
      </dgm:spPr>
      <dgm:t>
        <a:bodyPr/>
        <a:lstStyle/>
        <a:p>
          <a:endParaRPr lang="de-DE"/>
        </a:p>
      </dgm:t>
    </dgm:pt>
    <dgm:pt modelId="{80A336EC-B155-B34A-A80D-69938A87C403}" type="sibTrans" cxnId="{56B15D25-2EF5-E74E-BC35-ACDBBDCEDC5E}">
      <dgm:prSet/>
      <dgm:spPr/>
      <dgm:t>
        <a:bodyPr/>
        <a:lstStyle/>
        <a:p>
          <a:endParaRPr lang="de-DE"/>
        </a:p>
      </dgm:t>
    </dgm:pt>
    <dgm:pt modelId="{34EB6768-EA22-B04C-822F-E923DCE521FB}" type="pres">
      <dgm:prSet presAssocID="{8A433A62-835A-764F-B246-968BF1AE7F00}" presName="hierChild1" presStyleCnt="0">
        <dgm:presLayoutVars>
          <dgm:orgChart val="1"/>
          <dgm:chPref val="1"/>
          <dgm:dir/>
          <dgm:animOne val="branch"/>
          <dgm:animLvl val="lvl"/>
          <dgm:resizeHandles/>
        </dgm:presLayoutVars>
      </dgm:prSet>
      <dgm:spPr/>
      <dgm:t>
        <a:bodyPr/>
        <a:lstStyle/>
        <a:p>
          <a:endParaRPr lang="de-DE"/>
        </a:p>
      </dgm:t>
    </dgm:pt>
    <dgm:pt modelId="{523E64DD-CF38-EF46-87D7-2FADD75A46F8}" type="pres">
      <dgm:prSet presAssocID="{5B46EAC4-2511-F542-9DE7-89BA50A78DD7}" presName="hierRoot1" presStyleCnt="0">
        <dgm:presLayoutVars>
          <dgm:hierBranch val="init"/>
        </dgm:presLayoutVars>
      </dgm:prSet>
      <dgm:spPr/>
    </dgm:pt>
    <dgm:pt modelId="{9AF7AC32-062C-FD47-8405-12570855EF08}" type="pres">
      <dgm:prSet presAssocID="{5B46EAC4-2511-F542-9DE7-89BA50A78DD7}" presName="rootComposite1" presStyleCnt="0"/>
      <dgm:spPr/>
    </dgm:pt>
    <dgm:pt modelId="{16E77D2E-0185-9B45-A7AB-23CB6403043B}" type="pres">
      <dgm:prSet presAssocID="{5B46EAC4-2511-F542-9DE7-89BA50A78DD7}" presName="rootText1" presStyleLbl="node0" presStyleIdx="0" presStyleCnt="1" custScaleX="222921" custScaleY="126128">
        <dgm:presLayoutVars>
          <dgm:chPref val="3"/>
        </dgm:presLayoutVars>
      </dgm:prSet>
      <dgm:spPr/>
      <dgm:t>
        <a:bodyPr/>
        <a:lstStyle/>
        <a:p>
          <a:endParaRPr lang="de-DE"/>
        </a:p>
      </dgm:t>
    </dgm:pt>
    <dgm:pt modelId="{9C16C055-C902-6B4D-BFEB-D75AB9096AC0}" type="pres">
      <dgm:prSet presAssocID="{5B46EAC4-2511-F542-9DE7-89BA50A78DD7}" presName="rootConnector1" presStyleLbl="node1" presStyleIdx="0" presStyleCnt="0"/>
      <dgm:spPr/>
      <dgm:t>
        <a:bodyPr/>
        <a:lstStyle/>
        <a:p>
          <a:endParaRPr lang="de-DE"/>
        </a:p>
      </dgm:t>
    </dgm:pt>
    <dgm:pt modelId="{216CEA5C-E6D6-0949-B3D0-C04BCF7CB26B}" type="pres">
      <dgm:prSet presAssocID="{5B46EAC4-2511-F542-9DE7-89BA50A78DD7}" presName="hierChild2" presStyleCnt="0"/>
      <dgm:spPr/>
    </dgm:pt>
    <dgm:pt modelId="{DC9881DF-7312-9B41-AA44-AC7987C44673}" type="pres">
      <dgm:prSet presAssocID="{17302B7A-7FDF-A74A-AEB4-9D9F6E9EAAB9}" presName="Name37" presStyleLbl="parChTrans1D2" presStyleIdx="0" presStyleCnt="4"/>
      <dgm:spPr/>
      <dgm:t>
        <a:bodyPr/>
        <a:lstStyle/>
        <a:p>
          <a:endParaRPr lang="de-DE"/>
        </a:p>
      </dgm:t>
    </dgm:pt>
    <dgm:pt modelId="{3B7FA7D9-8A9C-A849-A535-F1864EC128E4}" type="pres">
      <dgm:prSet presAssocID="{F1E6ACF0-D77C-CD43-B384-D7112F36CC1F}" presName="hierRoot2" presStyleCnt="0">
        <dgm:presLayoutVars>
          <dgm:hierBranch val="init"/>
        </dgm:presLayoutVars>
      </dgm:prSet>
      <dgm:spPr/>
    </dgm:pt>
    <dgm:pt modelId="{7BF7A4AC-0E5E-824C-9392-C1A25B157522}" type="pres">
      <dgm:prSet presAssocID="{F1E6ACF0-D77C-CD43-B384-D7112F36CC1F}" presName="rootComposite" presStyleCnt="0"/>
      <dgm:spPr/>
    </dgm:pt>
    <dgm:pt modelId="{C49182BE-BCFA-0C43-93EF-DB8AA8EF9799}" type="pres">
      <dgm:prSet presAssocID="{F1E6ACF0-D77C-CD43-B384-D7112F36CC1F}" presName="rootText" presStyleLbl="node2" presStyleIdx="0" presStyleCnt="4" custScaleY="237897">
        <dgm:presLayoutVars>
          <dgm:chPref val="3"/>
        </dgm:presLayoutVars>
      </dgm:prSet>
      <dgm:spPr/>
      <dgm:t>
        <a:bodyPr/>
        <a:lstStyle/>
        <a:p>
          <a:endParaRPr lang="de-DE"/>
        </a:p>
      </dgm:t>
    </dgm:pt>
    <dgm:pt modelId="{43049E05-F36C-3243-BAC9-93C3E114CE24}" type="pres">
      <dgm:prSet presAssocID="{F1E6ACF0-D77C-CD43-B384-D7112F36CC1F}" presName="rootConnector" presStyleLbl="node2" presStyleIdx="0" presStyleCnt="4"/>
      <dgm:spPr/>
      <dgm:t>
        <a:bodyPr/>
        <a:lstStyle/>
        <a:p>
          <a:endParaRPr lang="de-DE"/>
        </a:p>
      </dgm:t>
    </dgm:pt>
    <dgm:pt modelId="{31BA1B41-72DF-3243-858A-CA3083745B16}" type="pres">
      <dgm:prSet presAssocID="{F1E6ACF0-D77C-CD43-B384-D7112F36CC1F}" presName="hierChild4" presStyleCnt="0"/>
      <dgm:spPr/>
    </dgm:pt>
    <dgm:pt modelId="{F0F64970-D459-9542-BE09-A61FA024A063}" type="pres">
      <dgm:prSet presAssocID="{F1E6ACF0-D77C-CD43-B384-D7112F36CC1F}" presName="hierChild5" presStyleCnt="0"/>
      <dgm:spPr/>
    </dgm:pt>
    <dgm:pt modelId="{0F709FB7-9C4D-5241-8DB9-A76DA3DB3C2A}" type="pres">
      <dgm:prSet presAssocID="{B5D32ED4-E7A3-184B-A56E-442936638257}" presName="Name37" presStyleLbl="parChTrans1D2" presStyleIdx="1" presStyleCnt="4"/>
      <dgm:spPr/>
      <dgm:t>
        <a:bodyPr/>
        <a:lstStyle/>
        <a:p>
          <a:endParaRPr lang="de-DE"/>
        </a:p>
      </dgm:t>
    </dgm:pt>
    <dgm:pt modelId="{1102D014-8484-C145-80EA-5A7C2E1762EA}" type="pres">
      <dgm:prSet presAssocID="{8D52A76C-A621-114B-92B5-FBD5D2FD7A53}" presName="hierRoot2" presStyleCnt="0">
        <dgm:presLayoutVars>
          <dgm:hierBranch val="init"/>
        </dgm:presLayoutVars>
      </dgm:prSet>
      <dgm:spPr/>
    </dgm:pt>
    <dgm:pt modelId="{D7327B9A-C1B0-F443-98E7-5F900835055F}" type="pres">
      <dgm:prSet presAssocID="{8D52A76C-A621-114B-92B5-FBD5D2FD7A53}" presName="rootComposite" presStyleCnt="0"/>
      <dgm:spPr/>
    </dgm:pt>
    <dgm:pt modelId="{4E4266EC-84D6-A342-A940-4504E3F2DB9F}" type="pres">
      <dgm:prSet presAssocID="{8D52A76C-A621-114B-92B5-FBD5D2FD7A53}" presName="rootText" presStyleLbl="node2" presStyleIdx="1" presStyleCnt="4" custScaleY="237896">
        <dgm:presLayoutVars>
          <dgm:chPref val="3"/>
        </dgm:presLayoutVars>
      </dgm:prSet>
      <dgm:spPr/>
      <dgm:t>
        <a:bodyPr/>
        <a:lstStyle/>
        <a:p>
          <a:endParaRPr lang="de-DE"/>
        </a:p>
      </dgm:t>
    </dgm:pt>
    <dgm:pt modelId="{EBE62177-F653-6D4B-B33E-ACBD2AC7B3C2}" type="pres">
      <dgm:prSet presAssocID="{8D52A76C-A621-114B-92B5-FBD5D2FD7A53}" presName="rootConnector" presStyleLbl="node2" presStyleIdx="1" presStyleCnt="4"/>
      <dgm:spPr/>
      <dgm:t>
        <a:bodyPr/>
        <a:lstStyle/>
        <a:p>
          <a:endParaRPr lang="de-DE"/>
        </a:p>
      </dgm:t>
    </dgm:pt>
    <dgm:pt modelId="{27D7CFB0-1223-0D4F-839C-09E545922E7D}" type="pres">
      <dgm:prSet presAssocID="{8D52A76C-A621-114B-92B5-FBD5D2FD7A53}" presName="hierChild4" presStyleCnt="0"/>
      <dgm:spPr/>
    </dgm:pt>
    <dgm:pt modelId="{258B46FE-2A22-3743-9903-0E9B6A39D01E}" type="pres">
      <dgm:prSet presAssocID="{8D52A76C-A621-114B-92B5-FBD5D2FD7A53}" presName="hierChild5" presStyleCnt="0"/>
      <dgm:spPr/>
    </dgm:pt>
    <dgm:pt modelId="{FBFAC619-B093-F141-8F1A-0862B86F2A32}" type="pres">
      <dgm:prSet presAssocID="{00AA1DEC-8137-0847-8FE2-92C585E0171F}" presName="Name37" presStyleLbl="parChTrans1D2" presStyleIdx="2" presStyleCnt="4"/>
      <dgm:spPr/>
      <dgm:t>
        <a:bodyPr/>
        <a:lstStyle/>
        <a:p>
          <a:endParaRPr lang="de-DE"/>
        </a:p>
      </dgm:t>
    </dgm:pt>
    <dgm:pt modelId="{5A833558-555A-A547-8D4E-42D515EC7A68}" type="pres">
      <dgm:prSet presAssocID="{78EFAD86-C328-E948-8EB7-B16D4B750431}" presName="hierRoot2" presStyleCnt="0">
        <dgm:presLayoutVars>
          <dgm:hierBranch val="init"/>
        </dgm:presLayoutVars>
      </dgm:prSet>
      <dgm:spPr/>
    </dgm:pt>
    <dgm:pt modelId="{8E7D3ABF-8717-C344-ABE4-E4ECB853DE14}" type="pres">
      <dgm:prSet presAssocID="{78EFAD86-C328-E948-8EB7-B16D4B750431}" presName="rootComposite" presStyleCnt="0"/>
      <dgm:spPr/>
    </dgm:pt>
    <dgm:pt modelId="{50A91046-77C2-F040-861A-B468F1D42E6D}" type="pres">
      <dgm:prSet presAssocID="{78EFAD86-C328-E948-8EB7-B16D4B750431}" presName="rootText" presStyleLbl="node2" presStyleIdx="2" presStyleCnt="4" custScaleY="237896">
        <dgm:presLayoutVars>
          <dgm:chPref val="3"/>
        </dgm:presLayoutVars>
      </dgm:prSet>
      <dgm:spPr/>
      <dgm:t>
        <a:bodyPr/>
        <a:lstStyle/>
        <a:p>
          <a:endParaRPr lang="de-DE"/>
        </a:p>
      </dgm:t>
    </dgm:pt>
    <dgm:pt modelId="{0BFA2C01-E3B9-8C48-881A-7FE92A6BAFB0}" type="pres">
      <dgm:prSet presAssocID="{78EFAD86-C328-E948-8EB7-B16D4B750431}" presName="rootConnector" presStyleLbl="node2" presStyleIdx="2" presStyleCnt="4"/>
      <dgm:spPr/>
      <dgm:t>
        <a:bodyPr/>
        <a:lstStyle/>
        <a:p>
          <a:endParaRPr lang="de-DE"/>
        </a:p>
      </dgm:t>
    </dgm:pt>
    <dgm:pt modelId="{67967855-5FF0-774A-9F7B-74E96B3EADE8}" type="pres">
      <dgm:prSet presAssocID="{78EFAD86-C328-E948-8EB7-B16D4B750431}" presName="hierChild4" presStyleCnt="0"/>
      <dgm:spPr/>
    </dgm:pt>
    <dgm:pt modelId="{45751EB3-7A3D-764C-A9C9-11843D4DCFD9}" type="pres">
      <dgm:prSet presAssocID="{78EFAD86-C328-E948-8EB7-B16D4B750431}" presName="hierChild5" presStyleCnt="0"/>
      <dgm:spPr/>
    </dgm:pt>
    <dgm:pt modelId="{079DB41E-0D79-FB4A-972B-06E820ABC1C0}" type="pres">
      <dgm:prSet presAssocID="{8FED096C-A89F-D24E-BFAC-24F519B089AD}" presName="Name37" presStyleLbl="parChTrans1D2" presStyleIdx="3" presStyleCnt="4"/>
      <dgm:spPr/>
      <dgm:t>
        <a:bodyPr/>
        <a:lstStyle/>
        <a:p>
          <a:endParaRPr lang="de-DE"/>
        </a:p>
      </dgm:t>
    </dgm:pt>
    <dgm:pt modelId="{9DDE8C58-328D-4543-8677-C3A90A68218A}" type="pres">
      <dgm:prSet presAssocID="{7302B66C-663E-3D45-AC74-A771B63E9C48}" presName="hierRoot2" presStyleCnt="0">
        <dgm:presLayoutVars>
          <dgm:hierBranch val="init"/>
        </dgm:presLayoutVars>
      </dgm:prSet>
      <dgm:spPr/>
    </dgm:pt>
    <dgm:pt modelId="{1EA93F75-9DBE-0D43-92C5-A4181CA21ABF}" type="pres">
      <dgm:prSet presAssocID="{7302B66C-663E-3D45-AC74-A771B63E9C48}" presName="rootComposite" presStyleCnt="0"/>
      <dgm:spPr/>
    </dgm:pt>
    <dgm:pt modelId="{6E91A188-89BD-A34B-B365-33387A776AC4}" type="pres">
      <dgm:prSet presAssocID="{7302B66C-663E-3D45-AC74-A771B63E9C48}" presName="rootText" presStyleLbl="node2" presStyleIdx="3" presStyleCnt="4" custScaleY="237898">
        <dgm:presLayoutVars>
          <dgm:chPref val="3"/>
        </dgm:presLayoutVars>
      </dgm:prSet>
      <dgm:spPr/>
      <dgm:t>
        <a:bodyPr/>
        <a:lstStyle/>
        <a:p>
          <a:endParaRPr lang="de-DE"/>
        </a:p>
      </dgm:t>
    </dgm:pt>
    <dgm:pt modelId="{B0500021-F605-F044-B4E6-C467883367F2}" type="pres">
      <dgm:prSet presAssocID="{7302B66C-663E-3D45-AC74-A771B63E9C48}" presName="rootConnector" presStyleLbl="node2" presStyleIdx="3" presStyleCnt="4"/>
      <dgm:spPr/>
      <dgm:t>
        <a:bodyPr/>
        <a:lstStyle/>
        <a:p>
          <a:endParaRPr lang="de-DE"/>
        </a:p>
      </dgm:t>
    </dgm:pt>
    <dgm:pt modelId="{51E23CDC-3FAB-C349-B54B-AB7ABA60FA00}" type="pres">
      <dgm:prSet presAssocID="{7302B66C-663E-3D45-AC74-A771B63E9C48}" presName="hierChild4" presStyleCnt="0"/>
      <dgm:spPr/>
    </dgm:pt>
    <dgm:pt modelId="{A983DBA2-2605-074F-ADC7-B71C63E0BCF7}" type="pres">
      <dgm:prSet presAssocID="{7302B66C-663E-3D45-AC74-A771B63E9C48}" presName="hierChild5" presStyleCnt="0"/>
      <dgm:spPr/>
    </dgm:pt>
    <dgm:pt modelId="{732E7FD8-9286-4D4A-A051-74CCB25CF409}" type="pres">
      <dgm:prSet presAssocID="{5B46EAC4-2511-F542-9DE7-89BA50A78DD7}" presName="hierChild3" presStyleCnt="0"/>
      <dgm:spPr/>
    </dgm:pt>
  </dgm:ptLst>
  <dgm:cxnLst>
    <dgm:cxn modelId="{F442C3C7-5FE0-D54A-AA8B-F38930794EDE}" type="presOf" srcId="{5B46EAC4-2511-F542-9DE7-89BA50A78DD7}" destId="{9C16C055-C902-6B4D-BFEB-D75AB9096AC0}" srcOrd="1" destOrd="0" presId="urn:microsoft.com/office/officeart/2005/8/layout/orgChart1"/>
    <dgm:cxn modelId="{8D25D296-2A8E-2647-8ABB-287C88051ADE}" srcId="{5B46EAC4-2511-F542-9DE7-89BA50A78DD7}" destId="{78EFAD86-C328-E948-8EB7-B16D4B750431}" srcOrd="2" destOrd="0" parTransId="{00AA1DEC-8137-0847-8FE2-92C585E0171F}" sibTransId="{FDED1F32-C83C-0844-973A-5CE467DF35DD}"/>
    <dgm:cxn modelId="{32A1B53D-177F-2645-AABB-913E8BC08ADA}" srcId="{8A433A62-835A-764F-B246-968BF1AE7F00}" destId="{5B46EAC4-2511-F542-9DE7-89BA50A78DD7}" srcOrd="0" destOrd="0" parTransId="{3ECBE0AF-5167-B247-BC10-15E0C715DA69}" sibTransId="{633FE8BA-7499-374A-BDD9-3D29C6C5AF66}"/>
    <dgm:cxn modelId="{EAA41C50-E6D6-9545-BCF0-86B57F0B48DB}" type="presOf" srcId="{B5D32ED4-E7A3-184B-A56E-442936638257}" destId="{0F709FB7-9C4D-5241-8DB9-A76DA3DB3C2A}" srcOrd="0" destOrd="0" presId="urn:microsoft.com/office/officeart/2005/8/layout/orgChart1"/>
    <dgm:cxn modelId="{23CA0D15-8737-D14A-A5E4-F6339723385B}" type="presOf" srcId="{8D52A76C-A621-114B-92B5-FBD5D2FD7A53}" destId="{4E4266EC-84D6-A342-A940-4504E3F2DB9F}" srcOrd="0" destOrd="0" presId="urn:microsoft.com/office/officeart/2005/8/layout/orgChart1"/>
    <dgm:cxn modelId="{21DFF997-0A82-6C4E-8716-FCFC70BEC02A}" type="presOf" srcId="{F1E6ACF0-D77C-CD43-B384-D7112F36CC1F}" destId="{43049E05-F36C-3243-BAC9-93C3E114CE24}" srcOrd="1" destOrd="0" presId="urn:microsoft.com/office/officeart/2005/8/layout/orgChart1"/>
    <dgm:cxn modelId="{14E5DC96-4F98-2948-8F18-F4B58BE37FA8}" type="presOf" srcId="{78EFAD86-C328-E948-8EB7-B16D4B750431}" destId="{0BFA2C01-E3B9-8C48-881A-7FE92A6BAFB0}" srcOrd="1" destOrd="0" presId="urn:microsoft.com/office/officeart/2005/8/layout/orgChart1"/>
    <dgm:cxn modelId="{4E51F9B6-C4F4-6248-B335-D1B69FBD7170}" type="presOf" srcId="{8A433A62-835A-764F-B246-968BF1AE7F00}" destId="{34EB6768-EA22-B04C-822F-E923DCE521FB}" srcOrd="0" destOrd="0" presId="urn:microsoft.com/office/officeart/2005/8/layout/orgChart1"/>
    <dgm:cxn modelId="{43E68FF9-E30A-0C49-B77E-A5C8FC4C1218}" type="presOf" srcId="{8D52A76C-A621-114B-92B5-FBD5D2FD7A53}" destId="{EBE62177-F653-6D4B-B33E-ACBD2AC7B3C2}" srcOrd="1" destOrd="0" presId="urn:microsoft.com/office/officeart/2005/8/layout/orgChart1"/>
    <dgm:cxn modelId="{56B15D25-2EF5-E74E-BC35-ACDBBDCEDC5E}" srcId="{5B46EAC4-2511-F542-9DE7-89BA50A78DD7}" destId="{7302B66C-663E-3D45-AC74-A771B63E9C48}" srcOrd="3" destOrd="0" parTransId="{8FED096C-A89F-D24E-BFAC-24F519B089AD}" sibTransId="{80A336EC-B155-B34A-A80D-69938A87C403}"/>
    <dgm:cxn modelId="{39C5F20A-BE9D-5D4C-AFF1-18BDCE77F5F7}" type="presOf" srcId="{7302B66C-663E-3D45-AC74-A771B63E9C48}" destId="{6E91A188-89BD-A34B-B365-33387A776AC4}" srcOrd="0" destOrd="0" presId="urn:microsoft.com/office/officeart/2005/8/layout/orgChart1"/>
    <dgm:cxn modelId="{22984606-4CD7-1D4A-B8C6-353EED6E313A}" type="presOf" srcId="{5B46EAC4-2511-F542-9DE7-89BA50A78DD7}" destId="{16E77D2E-0185-9B45-A7AB-23CB6403043B}" srcOrd="0" destOrd="0" presId="urn:microsoft.com/office/officeart/2005/8/layout/orgChart1"/>
    <dgm:cxn modelId="{89093FE6-C174-2145-9E7A-A2EC12DC8F36}" srcId="{5B46EAC4-2511-F542-9DE7-89BA50A78DD7}" destId="{F1E6ACF0-D77C-CD43-B384-D7112F36CC1F}" srcOrd="0" destOrd="0" parTransId="{17302B7A-7FDF-A74A-AEB4-9D9F6E9EAAB9}" sibTransId="{885BBED9-26CA-1540-A595-EE0F95E3B5EB}"/>
    <dgm:cxn modelId="{72F754A1-2A9C-944B-88E1-81C02919C842}" type="presOf" srcId="{00AA1DEC-8137-0847-8FE2-92C585E0171F}" destId="{FBFAC619-B093-F141-8F1A-0862B86F2A32}" srcOrd="0" destOrd="0" presId="urn:microsoft.com/office/officeart/2005/8/layout/orgChart1"/>
    <dgm:cxn modelId="{6B15CC8C-D30D-744B-A32E-12C405E37956}" srcId="{5B46EAC4-2511-F542-9DE7-89BA50A78DD7}" destId="{8D52A76C-A621-114B-92B5-FBD5D2FD7A53}" srcOrd="1" destOrd="0" parTransId="{B5D32ED4-E7A3-184B-A56E-442936638257}" sibTransId="{E10F106F-9694-1540-B8F0-2074C2CBD12D}"/>
    <dgm:cxn modelId="{2EEC284C-8EE3-7442-8632-98FBDC6CF999}" type="presOf" srcId="{8FED096C-A89F-D24E-BFAC-24F519B089AD}" destId="{079DB41E-0D79-FB4A-972B-06E820ABC1C0}" srcOrd="0" destOrd="0" presId="urn:microsoft.com/office/officeart/2005/8/layout/orgChart1"/>
    <dgm:cxn modelId="{11E9339E-1369-0A46-B833-F35B58027C4C}" type="presOf" srcId="{7302B66C-663E-3D45-AC74-A771B63E9C48}" destId="{B0500021-F605-F044-B4E6-C467883367F2}" srcOrd="1" destOrd="0" presId="urn:microsoft.com/office/officeart/2005/8/layout/orgChart1"/>
    <dgm:cxn modelId="{B883105D-31A5-4943-A504-779FA2373397}" type="presOf" srcId="{17302B7A-7FDF-A74A-AEB4-9D9F6E9EAAB9}" destId="{DC9881DF-7312-9B41-AA44-AC7987C44673}" srcOrd="0" destOrd="0" presId="urn:microsoft.com/office/officeart/2005/8/layout/orgChart1"/>
    <dgm:cxn modelId="{FB8E8CDC-D88E-9D45-B8E5-F4EEE8D7F080}" type="presOf" srcId="{F1E6ACF0-D77C-CD43-B384-D7112F36CC1F}" destId="{C49182BE-BCFA-0C43-93EF-DB8AA8EF9799}" srcOrd="0" destOrd="0" presId="urn:microsoft.com/office/officeart/2005/8/layout/orgChart1"/>
    <dgm:cxn modelId="{5A7F34B5-9DED-E44F-A31F-44A378AD8073}" type="presOf" srcId="{78EFAD86-C328-E948-8EB7-B16D4B750431}" destId="{50A91046-77C2-F040-861A-B468F1D42E6D}" srcOrd="0" destOrd="0" presId="urn:microsoft.com/office/officeart/2005/8/layout/orgChart1"/>
    <dgm:cxn modelId="{10328DFE-A5A5-0B47-8347-62A604134A03}" type="presParOf" srcId="{34EB6768-EA22-B04C-822F-E923DCE521FB}" destId="{523E64DD-CF38-EF46-87D7-2FADD75A46F8}" srcOrd="0" destOrd="0" presId="urn:microsoft.com/office/officeart/2005/8/layout/orgChart1"/>
    <dgm:cxn modelId="{4C9FFA05-DCDC-FB49-A150-57CD3202B71C}" type="presParOf" srcId="{523E64DD-CF38-EF46-87D7-2FADD75A46F8}" destId="{9AF7AC32-062C-FD47-8405-12570855EF08}" srcOrd="0" destOrd="0" presId="urn:microsoft.com/office/officeart/2005/8/layout/orgChart1"/>
    <dgm:cxn modelId="{1768CF80-624D-E94F-B49E-4BB463C2D01C}" type="presParOf" srcId="{9AF7AC32-062C-FD47-8405-12570855EF08}" destId="{16E77D2E-0185-9B45-A7AB-23CB6403043B}" srcOrd="0" destOrd="0" presId="urn:microsoft.com/office/officeart/2005/8/layout/orgChart1"/>
    <dgm:cxn modelId="{881349D1-EEF0-C54F-B07B-278685BD0FF4}" type="presParOf" srcId="{9AF7AC32-062C-FD47-8405-12570855EF08}" destId="{9C16C055-C902-6B4D-BFEB-D75AB9096AC0}" srcOrd="1" destOrd="0" presId="urn:microsoft.com/office/officeart/2005/8/layout/orgChart1"/>
    <dgm:cxn modelId="{F4337221-0915-6947-A585-3FA0C81E9259}" type="presParOf" srcId="{523E64DD-CF38-EF46-87D7-2FADD75A46F8}" destId="{216CEA5C-E6D6-0949-B3D0-C04BCF7CB26B}" srcOrd="1" destOrd="0" presId="urn:microsoft.com/office/officeart/2005/8/layout/orgChart1"/>
    <dgm:cxn modelId="{2CDBA2C6-9ABB-CA42-BD9D-6A1BCD79E031}" type="presParOf" srcId="{216CEA5C-E6D6-0949-B3D0-C04BCF7CB26B}" destId="{DC9881DF-7312-9B41-AA44-AC7987C44673}" srcOrd="0" destOrd="0" presId="urn:microsoft.com/office/officeart/2005/8/layout/orgChart1"/>
    <dgm:cxn modelId="{87BE2C76-B8D8-3141-9E2C-D021BF260947}" type="presParOf" srcId="{216CEA5C-E6D6-0949-B3D0-C04BCF7CB26B}" destId="{3B7FA7D9-8A9C-A849-A535-F1864EC128E4}" srcOrd="1" destOrd="0" presId="urn:microsoft.com/office/officeart/2005/8/layout/orgChart1"/>
    <dgm:cxn modelId="{49BE6F6B-4AAA-3844-9045-5EDAD0407CCA}" type="presParOf" srcId="{3B7FA7D9-8A9C-A849-A535-F1864EC128E4}" destId="{7BF7A4AC-0E5E-824C-9392-C1A25B157522}" srcOrd="0" destOrd="0" presId="urn:microsoft.com/office/officeart/2005/8/layout/orgChart1"/>
    <dgm:cxn modelId="{FD7D1658-5A27-D245-B7AF-DCEB979ACF5A}" type="presParOf" srcId="{7BF7A4AC-0E5E-824C-9392-C1A25B157522}" destId="{C49182BE-BCFA-0C43-93EF-DB8AA8EF9799}" srcOrd="0" destOrd="0" presId="urn:microsoft.com/office/officeart/2005/8/layout/orgChart1"/>
    <dgm:cxn modelId="{8C2601A9-F6C2-A849-B294-9BC805F5D57F}" type="presParOf" srcId="{7BF7A4AC-0E5E-824C-9392-C1A25B157522}" destId="{43049E05-F36C-3243-BAC9-93C3E114CE24}" srcOrd="1" destOrd="0" presId="urn:microsoft.com/office/officeart/2005/8/layout/orgChart1"/>
    <dgm:cxn modelId="{7F9CC6DC-B426-CB44-8253-FA599B95373C}" type="presParOf" srcId="{3B7FA7D9-8A9C-A849-A535-F1864EC128E4}" destId="{31BA1B41-72DF-3243-858A-CA3083745B16}" srcOrd="1" destOrd="0" presId="urn:microsoft.com/office/officeart/2005/8/layout/orgChart1"/>
    <dgm:cxn modelId="{B9E4BFFD-1028-9347-9F9A-2CB745CBFEFB}" type="presParOf" srcId="{3B7FA7D9-8A9C-A849-A535-F1864EC128E4}" destId="{F0F64970-D459-9542-BE09-A61FA024A063}" srcOrd="2" destOrd="0" presId="urn:microsoft.com/office/officeart/2005/8/layout/orgChart1"/>
    <dgm:cxn modelId="{57CAB7C4-B0B6-8244-B2AB-EC41677CEF9D}" type="presParOf" srcId="{216CEA5C-E6D6-0949-B3D0-C04BCF7CB26B}" destId="{0F709FB7-9C4D-5241-8DB9-A76DA3DB3C2A}" srcOrd="2" destOrd="0" presId="urn:microsoft.com/office/officeart/2005/8/layout/orgChart1"/>
    <dgm:cxn modelId="{0F4FC038-7BE1-CE48-AEAA-7713A72AABC7}" type="presParOf" srcId="{216CEA5C-E6D6-0949-B3D0-C04BCF7CB26B}" destId="{1102D014-8484-C145-80EA-5A7C2E1762EA}" srcOrd="3" destOrd="0" presId="urn:microsoft.com/office/officeart/2005/8/layout/orgChart1"/>
    <dgm:cxn modelId="{973B48F9-C8E8-8D4D-A213-65EDE336897E}" type="presParOf" srcId="{1102D014-8484-C145-80EA-5A7C2E1762EA}" destId="{D7327B9A-C1B0-F443-98E7-5F900835055F}" srcOrd="0" destOrd="0" presId="urn:microsoft.com/office/officeart/2005/8/layout/orgChart1"/>
    <dgm:cxn modelId="{0D003A69-FAED-4E4D-991F-A4A50BAA7B0E}" type="presParOf" srcId="{D7327B9A-C1B0-F443-98E7-5F900835055F}" destId="{4E4266EC-84D6-A342-A940-4504E3F2DB9F}" srcOrd="0" destOrd="0" presId="urn:microsoft.com/office/officeart/2005/8/layout/orgChart1"/>
    <dgm:cxn modelId="{8AEAEA55-3AFC-6240-8AB8-F3098D943241}" type="presParOf" srcId="{D7327B9A-C1B0-F443-98E7-5F900835055F}" destId="{EBE62177-F653-6D4B-B33E-ACBD2AC7B3C2}" srcOrd="1" destOrd="0" presId="urn:microsoft.com/office/officeart/2005/8/layout/orgChart1"/>
    <dgm:cxn modelId="{39B03B2A-E484-B640-9DD1-991D9116995D}" type="presParOf" srcId="{1102D014-8484-C145-80EA-5A7C2E1762EA}" destId="{27D7CFB0-1223-0D4F-839C-09E545922E7D}" srcOrd="1" destOrd="0" presId="urn:microsoft.com/office/officeart/2005/8/layout/orgChart1"/>
    <dgm:cxn modelId="{C0F6D722-7266-C84D-A535-7013F5835034}" type="presParOf" srcId="{1102D014-8484-C145-80EA-5A7C2E1762EA}" destId="{258B46FE-2A22-3743-9903-0E9B6A39D01E}" srcOrd="2" destOrd="0" presId="urn:microsoft.com/office/officeart/2005/8/layout/orgChart1"/>
    <dgm:cxn modelId="{2F258366-4680-EC42-A519-00978E5B0047}" type="presParOf" srcId="{216CEA5C-E6D6-0949-B3D0-C04BCF7CB26B}" destId="{FBFAC619-B093-F141-8F1A-0862B86F2A32}" srcOrd="4" destOrd="0" presId="urn:microsoft.com/office/officeart/2005/8/layout/orgChart1"/>
    <dgm:cxn modelId="{718FC8DE-5120-9943-AF3B-821B39186835}" type="presParOf" srcId="{216CEA5C-E6D6-0949-B3D0-C04BCF7CB26B}" destId="{5A833558-555A-A547-8D4E-42D515EC7A68}" srcOrd="5" destOrd="0" presId="urn:microsoft.com/office/officeart/2005/8/layout/orgChart1"/>
    <dgm:cxn modelId="{6F8A2FE0-A504-2E40-8BF3-C02DCA5ED840}" type="presParOf" srcId="{5A833558-555A-A547-8D4E-42D515EC7A68}" destId="{8E7D3ABF-8717-C344-ABE4-E4ECB853DE14}" srcOrd="0" destOrd="0" presId="urn:microsoft.com/office/officeart/2005/8/layout/orgChart1"/>
    <dgm:cxn modelId="{BEDE679B-111F-A74E-8DE6-586357363E89}" type="presParOf" srcId="{8E7D3ABF-8717-C344-ABE4-E4ECB853DE14}" destId="{50A91046-77C2-F040-861A-B468F1D42E6D}" srcOrd="0" destOrd="0" presId="urn:microsoft.com/office/officeart/2005/8/layout/orgChart1"/>
    <dgm:cxn modelId="{17A65A15-4FF6-9546-BA2A-980BDB80AEE3}" type="presParOf" srcId="{8E7D3ABF-8717-C344-ABE4-E4ECB853DE14}" destId="{0BFA2C01-E3B9-8C48-881A-7FE92A6BAFB0}" srcOrd="1" destOrd="0" presId="urn:microsoft.com/office/officeart/2005/8/layout/orgChart1"/>
    <dgm:cxn modelId="{0472391E-991D-4A48-A241-6E701579CF0A}" type="presParOf" srcId="{5A833558-555A-A547-8D4E-42D515EC7A68}" destId="{67967855-5FF0-774A-9F7B-74E96B3EADE8}" srcOrd="1" destOrd="0" presId="urn:microsoft.com/office/officeart/2005/8/layout/orgChart1"/>
    <dgm:cxn modelId="{B944D669-988E-1D4D-8395-DBD07F42CF78}" type="presParOf" srcId="{5A833558-555A-A547-8D4E-42D515EC7A68}" destId="{45751EB3-7A3D-764C-A9C9-11843D4DCFD9}" srcOrd="2" destOrd="0" presId="urn:microsoft.com/office/officeart/2005/8/layout/orgChart1"/>
    <dgm:cxn modelId="{AD0067C3-5BEA-DB42-92C4-639A8327B620}" type="presParOf" srcId="{216CEA5C-E6D6-0949-B3D0-C04BCF7CB26B}" destId="{079DB41E-0D79-FB4A-972B-06E820ABC1C0}" srcOrd="6" destOrd="0" presId="urn:microsoft.com/office/officeart/2005/8/layout/orgChart1"/>
    <dgm:cxn modelId="{1BC1BE19-4AFF-614D-857E-BB3161D0A443}" type="presParOf" srcId="{216CEA5C-E6D6-0949-B3D0-C04BCF7CB26B}" destId="{9DDE8C58-328D-4543-8677-C3A90A68218A}" srcOrd="7" destOrd="0" presId="urn:microsoft.com/office/officeart/2005/8/layout/orgChart1"/>
    <dgm:cxn modelId="{80FEF3B6-0F66-4B4C-8341-B8555A1CD0A3}" type="presParOf" srcId="{9DDE8C58-328D-4543-8677-C3A90A68218A}" destId="{1EA93F75-9DBE-0D43-92C5-A4181CA21ABF}" srcOrd="0" destOrd="0" presId="urn:microsoft.com/office/officeart/2005/8/layout/orgChart1"/>
    <dgm:cxn modelId="{5F1E793E-B130-0249-BAC6-0CA10ED6A75F}" type="presParOf" srcId="{1EA93F75-9DBE-0D43-92C5-A4181CA21ABF}" destId="{6E91A188-89BD-A34B-B365-33387A776AC4}" srcOrd="0" destOrd="0" presId="urn:microsoft.com/office/officeart/2005/8/layout/orgChart1"/>
    <dgm:cxn modelId="{A2C6FD8B-4D08-3E4A-AD59-853A5D7B8E88}" type="presParOf" srcId="{1EA93F75-9DBE-0D43-92C5-A4181CA21ABF}" destId="{B0500021-F605-F044-B4E6-C467883367F2}" srcOrd="1" destOrd="0" presId="urn:microsoft.com/office/officeart/2005/8/layout/orgChart1"/>
    <dgm:cxn modelId="{B2A6AE6F-E13F-D04A-AFE8-AAE5CA046AD5}" type="presParOf" srcId="{9DDE8C58-328D-4543-8677-C3A90A68218A}" destId="{51E23CDC-3FAB-C349-B54B-AB7ABA60FA00}" srcOrd="1" destOrd="0" presId="urn:microsoft.com/office/officeart/2005/8/layout/orgChart1"/>
    <dgm:cxn modelId="{2DD49588-7DAE-1241-BF35-73BD3322E7E3}" type="presParOf" srcId="{9DDE8C58-328D-4543-8677-C3A90A68218A}" destId="{A983DBA2-2605-074F-ADC7-B71C63E0BCF7}" srcOrd="2" destOrd="0" presId="urn:microsoft.com/office/officeart/2005/8/layout/orgChart1"/>
    <dgm:cxn modelId="{1131A101-9384-5741-BEBB-F3E5E24378D1}" type="presParOf" srcId="{523E64DD-CF38-EF46-87D7-2FADD75A46F8}" destId="{732E7FD8-9286-4D4A-A051-74CCB25CF40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433A62-835A-764F-B246-968BF1AE7F00}"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de-DE"/>
        </a:p>
      </dgm:t>
    </dgm:pt>
    <dgm:pt modelId="{5B46EAC4-2511-F542-9DE7-89BA50A78DD7}">
      <dgm:prSet phldrT="[Text]" custT="1"/>
      <dgm:spPr/>
      <dgm:t>
        <a:bodyPr/>
        <a:lstStyle/>
        <a:p>
          <a:r>
            <a:rPr lang="de-DE" sz="3600" dirty="0" smtClean="0"/>
            <a:t>Methan (CH</a:t>
          </a:r>
          <a:r>
            <a:rPr lang="de-DE" sz="3600" baseline="-25000" dirty="0" smtClean="0"/>
            <a:t>4</a:t>
          </a:r>
          <a:r>
            <a:rPr lang="de-DE" sz="3600" dirty="0" smtClean="0"/>
            <a:t>)</a:t>
          </a:r>
        </a:p>
      </dgm:t>
    </dgm:pt>
    <dgm:pt modelId="{3ECBE0AF-5167-B247-BC10-15E0C715DA69}" type="parTrans" cxnId="{32A1B53D-177F-2645-AABB-913E8BC08ADA}">
      <dgm:prSet/>
      <dgm:spPr/>
      <dgm:t>
        <a:bodyPr/>
        <a:lstStyle/>
        <a:p>
          <a:endParaRPr lang="de-DE"/>
        </a:p>
      </dgm:t>
    </dgm:pt>
    <dgm:pt modelId="{633FE8BA-7499-374A-BDD9-3D29C6C5AF66}" type="sibTrans" cxnId="{32A1B53D-177F-2645-AABB-913E8BC08ADA}">
      <dgm:prSet/>
      <dgm:spPr/>
      <dgm:t>
        <a:bodyPr/>
        <a:lstStyle/>
        <a:p>
          <a:endParaRPr lang="de-DE"/>
        </a:p>
      </dgm:t>
    </dgm:pt>
    <dgm:pt modelId="{F1E6ACF0-D77C-CD43-B384-D7112F36CC1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sz="2400" dirty="0" smtClean="0"/>
            <a:t>Geruchs-, farbloses</a:t>
          </a:r>
          <a:r>
            <a:rPr lang="de-DE" sz="2400" baseline="0" dirty="0" smtClean="0"/>
            <a:t> und </a:t>
          </a:r>
          <a:r>
            <a:rPr lang="de-DE" sz="2400" baseline="0" dirty="0" err="1" smtClean="0"/>
            <a:t>h</a:t>
          </a:r>
          <a:r>
            <a:rPr lang="de-DE" sz="2400" dirty="0" err="1" smtClean="0"/>
            <a:t>ochent-zündliches</a:t>
          </a:r>
          <a:endParaRPr lang="de-DE" sz="2400" dirty="0" smtClean="0"/>
        </a:p>
        <a:p>
          <a:pPr defTabSz="1066800">
            <a:lnSpc>
              <a:spcPct val="90000"/>
            </a:lnSpc>
            <a:spcBef>
              <a:spcPct val="0"/>
            </a:spcBef>
            <a:spcAft>
              <a:spcPct val="35000"/>
            </a:spcAft>
          </a:pPr>
          <a:r>
            <a:rPr lang="de-DE" sz="2400" dirty="0" smtClean="0"/>
            <a:t> Gas </a:t>
          </a:r>
        </a:p>
      </dgm:t>
    </dgm:pt>
    <dgm:pt modelId="{17302B7A-7FDF-A74A-AEB4-9D9F6E9EAAB9}" type="parTrans" cxnId="{89093FE6-C174-2145-9E7A-A2EC12DC8F36}">
      <dgm:prSet/>
      <dgm:spPr>
        <a:ln w="63500"/>
      </dgm:spPr>
      <dgm:t>
        <a:bodyPr/>
        <a:lstStyle/>
        <a:p>
          <a:endParaRPr lang="de-DE"/>
        </a:p>
      </dgm:t>
    </dgm:pt>
    <dgm:pt modelId="{885BBED9-26CA-1540-A595-EE0F95E3B5EB}" type="sibTrans" cxnId="{89093FE6-C174-2145-9E7A-A2EC12DC8F36}">
      <dgm:prSet/>
      <dgm:spPr/>
      <dgm:t>
        <a:bodyPr/>
        <a:lstStyle/>
        <a:p>
          <a:endParaRPr lang="de-DE"/>
        </a:p>
      </dgm:t>
    </dgm:pt>
    <dgm:pt modelId="{8D52A76C-A621-114B-92B5-FBD5D2FD7A53}">
      <dgm:prSet phldrT="[Text]" custT="1"/>
      <dgm:spPr/>
      <dgm:t>
        <a:bodyPr/>
        <a:lstStyle/>
        <a:p>
          <a:r>
            <a:rPr lang="de-DE" sz="2400" dirty="0" smtClean="0"/>
            <a:t>Verweildauer in der Atmosphäre: 15 Jahre</a:t>
          </a:r>
        </a:p>
      </dgm:t>
    </dgm:pt>
    <dgm:pt modelId="{B5D32ED4-E7A3-184B-A56E-442936638257}" type="parTrans" cxnId="{6B15CC8C-D30D-744B-A32E-12C405E37956}">
      <dgm:prSet/>
      <dgm:spPr>
        <a:ln w="63500"/>
      </dgm:spPr>
      <dgm:t>
        <a:bodyPr/>
        <a:lstStyle/>
        <a:p>
          <a:endParaRPr lang="de-DE"/>
        </a:p>
      </dgm:t>
    </dgm:pt>
    <dgm:pt modelId="{E10F106F-9694-1540-B8F0-2074C2CBD12D}" type="sibTrans" cxnId="{6B15CC8C-D30D-744B-A32E-12C405E37956}">
      <dgm:prSet/>
      <dgm:spPr/>
      <dgm:t>
        <a:bodyPr/>
        <a:lstStyle/>
        <a:p>
          <a:endParaRPr lang="de-DE"/>
        </a:p>
      </dgm:t>
    </dgm:pt>
    <dgm:pt modelId="{78EFAD86-C328-E948-8EB7-B16D4B750431}">
      <dgm:prSet phldrT="[Text]" custT="1"/>
      <dgm:spPr/>
      <dgm:t>
        <a:bodyPr/>
        <a:lstStyle/>
        <a:p>
          <a:r>
            <a:rPr lang="de-DE" sz="2400" dirty="0" smtClean="0"/>
            <a:t>Entsteht beim</a:t>
          </a:r>
          <a:r>
            <a:rPr lang="de-DE" sz="2400" baseline="0" dirty="0" smtClean="0"/>
            <a:t> Abbau von organischem Material unter Luftausschluss</a:t>
          </a:r>
          <a:endParaRPr lang="de-DE" sz="2400" dirty="0"/>
        </a:p>
      </dgm:t>
    </dgm:pt>
    <dgm:pt modelId="{00AA1DEC-8137-0847-8FE2-92C585E0171F}" type="parTrans" cxnId="{8D25D296-2A8E-2647-8ABB-287C88051ADE}">
      <dgm:prSet/>
      <dgm:spPr>
        <a:ln w="63500"/>
      </dgm:spPr>
      <dgm:t>
        <a:bodyPr/>
        <a:lstStyle/>
        <a:p>
          <a:endParaRPr lang="de-DE"/>
        </a:p>
      </dgm:t>
    </dgm:pt>
    <dgm:pt modelId="{FDED1F32-C83C-0844-973A-5CE467DF35DD}" type="sibTrans" cxnId="{8D25D296-2A8E-2647-8ABB-287C88051ADE}">
      <dgm:prSet/>
      <dgm:spPr/>
      <dgm:t>
        <a:bodyPr/>
        <a:lstStyle/>
        <a:p>
          <a:endParaRPr lang="de-DE"/>
        </a:p>
      </dgm:t>
    </dgm:pt>
    <dgm:pt modelId="{7302B66C-663E-3D45-AC74-A771B63E9C48}">
      <dgm:prSet custT="1"/>
      <dgm:spPr/>
      <dgm:t>
        <a:bodyPr/>
        <a:lstStyle/>
        <a:p>
          <a:r>
            <a:rPr lang="de-DE" sz="2400" dirty="0" smtClean="0"/>
            <a:t>25-mal so wirksam wie CO</a:t>
          </a:r>
          <a:r>
            <a:rPr lang="de-DE" sz="2400" baseline="-25000" dirty="0" smtClean="0"/>
            <a:t>2</a:t>
          </a:r>
          <a:endParaRPr lang="de-DE" sz="2400" baseline="-25000" dirty="0"/>
        </a:p>
      </dgm:t>
    </dgm:pt>
    <dgm:pt modelId="{8FED096C-A89F-D24E-BFAC-24F519B089AD}" type="parTrans" cxnId="{56B15D25-2EF5-E74E-BC35-ACDBBDCEDC5E}">
      <dgm:prSet/>
      <dgm:spPr>
        <a:ln w="63500"/>
      </dgm:spPr>
      <dgm:t>
        <a:bodyPr/>
        <a:lstStyle/>
        <a:p>
          <a:endParaRPr lang="de-DE"/>
        </a:p>
      </dgm:t>
    </dgm:pt>
    <dgm:pt modelId="{80A336EC-B155-B34A-A80D-69938A87C403}" type="sibTrans" cxnId="{56B15D25-2EF5-E74E-BC35-ACDBBDCEDC5E}">
      <dgm:prSet/>
      <dgm:spPr/>
      <dgm:t>
        <a:bodyPr/>
        <a:lstStyle/>
        <a:p>
          <a:endParaRPr lang="de-DE"/>
        </a:p>
      </dgm:t>
    </dgm:pt>
    <dgm:pt modelId="{34EB6768-EA22-B04C-822F-E923DCE521FB}" type="pres">
      <dgm:prSet presAssocID="{8A433A62-835A-764F-B246-968BF1AE7F00}" presName="hierChild1" presStyleCnt="0">
        <dgm:presLayoutVars>
          <dgm:orgChart val="1"/>
          <dgm:chPref val="1"/>
          <dgm:dir/>
          <dgm:animOne val="branch"/>
          <dgm:animLvl val="lvl"/>
          <dgm:resizeHandles/>
        </dgm:presLayoutVars>
      </dgm:prSet>
      <dgm:spPr/>
      <dgm:t>
        <a:bodyPr/>
        <a:lstStyle/>
        <a:p>
          <a:endParaRPr lang="de-DE"/>
        </a:p>
      </dgm:t>
    </dgm:pt>
    <dgm:pt modelId="{523E64DD-CF38-EF46-87D7-2FADD75A46F8}" type="pres">
      <dgm:prSet presAssocID="{5B46EAC4-2511-F542-9DE7-89BA50A78DD7}" presName="hierRoot1" presStyleCnt="0">
        <dgm:presLayoutVars>
          <dgm:hierBranch val="init"/>
        </dgm:presLayoutVars>
      </dgm:prSet>
      <dgm:spPr/>
    </dgm:pt>
    <dgm:pt modelId="{9AF7AC32-062C-FD47-8405-12570855EF08}" type="pres">
      <dgm:prSet presAssocID="{5B46EAC4-2511-F542-9DE7-89BA50A78DD7}" presName="rootComposite1" presStyleCnt="0"/>
      <dgm:spPr/>
    </dgm:pt>
    <dgm:pt modelId="{16E77D2E-0185-9B45-A7AB-23CB6403043B}" type="pres">
      <dgm:prSet presAssocID="{5B46EAC4-2511-F542-9DE7-89BA50A78DD7}" presName="rootText1" presStyleLbl="node0" presStyleIdx="0" presStyleCnt="1" custScaleX="222921" custScaleY="125687">
        <dgm:presLayoutVars>
          <dgm:chPref val="3"/>
        </dgm:presLayoutVars>
      </dgm:prSet>
      <dgm:spPr/>
      <dgm:t>
        <a:bodyPr/>
        <a:lstStyle/>
        <a:p>
          <a:endParaRPr lang="de-DE"/>
        </a:p>
      </dgm:t>
    </dgm:pt>
    <dgm:pt modelId="{9C16C055-C902-6B4D-BFEB-D75AB9096AC0}" type="pres">
      <dgm:prSet presAssocID="{5B46EAC4-2511-F542-9DE7-89BA50A78DD7}" presName="rootConnector1" presStyleLbl="node1" presStyleIdx="0" presStyleCnt="0"/>
      <dgm:spPr/>
      <dgm:t>
        <a:bodyPr/>
        <a:lstStyle/>
        <a:p>
          <a:endParaRPr lang="de-DE"/>
        </a:p>
      </dgm:t>
    </dgm:pt>
    <dgm:pt modelId="{216CEA5C-E6D6-0949-B3D0-C04BCF7CB26B}" type="pres">
      <dgm:prSet presAssocID="{5B46EAC4-2511-F542-9DE7-89BA50A78DD7}" presName="hierChild2" presStyleCnt="0"/>
      <dgm:spPr/>
    </dgm:pt>
    <dgm:pt modelId="{DC9881DF-7312-9B41-AA44-AC7987C44673}" type="pres">
      <dgm:prSet presAssocID="{17302B7A-7FDF-A74A-AEB4-9D9F6E9EAAB9}" presName="Name37" presStyleLbl="parChTrans1D2" presStyleIdx="0" presStyleCnt="4"/>
      <dgm:spPr/>
      <dgm:t>
        <a:bodyPr/>
        <a:lstStyle/>
        <a:p>
          <a:endParaRPr lang="de-DE"/>
        </a:p>
      </dgm:t>
    </dgm:pt>
    <dgm:pt modelId="{3B7FA7D9-8A9C-A849-A535-F1864EC128E4}" type="pres">
      <dgm:prSet presAssocID="{F1E6ACF0-D77C-CD43-B384-D7112F36CC1F}" presName="hierRoot2" presStyleCnt="0">
        <dgm:presLayoutVars>
          <dgm:hierBranch val="init"/>
        </dgm:presLayoutVars>
      </dgm:prSet>
      <dgm:spPr/>
    </dgm:pt>
    <dgm:pt modelId="{7BF7A4AC-0E5E-824C-9392-C1A25B157522}" type="pres">
      <dgm:prSet presAssocID="{F1E6ACF0-D77C-CD43-B384-D7112F36CC1F}" presName="rootComposite" presStyleCnt="0"/>
      <dgm:spPr/>
    </dgm:pt>
    <dgm:pt modelId="{C49182BE-BCFA-0C43-93EF-DB8AA8EF9799}" type="pres">
      <dgm:prSet presAssocID="{F1E6ACF0-D77C-CD43-B384-D7112F36CC1F}" presName="rootText" presStyleLbl="node2" presStyleIdx="0" presStyleCnt="4" custScaleY="245998">
        <dgm:presLayoutVars>
          <dgm:chPref val="3"/>
        </dgm:presLayoutVars>
      </dgm:prSet>
      <dgm:spPr/>
      <dgm:t>
        <a:bodyPr/>
        <a:lstStyle/>
        <a:p>
          <a:endParaRPr lang="de-DE"/>
        </a:p>
      </dgm:t>
    </dgm:pt>
    <dgm:pt modelId="{43049E05-F36C-3243-BAC9-93C3E114CE24}" type="pres">
      <dgm:prSet presAssocID="{F1E6ACF0-D77C-CD43-B384-D7112F36CC1F}" presName="rootConnector" presStyleLbl="node2" presStyleIdx="0" presStyleCnt="4"/>
      <dgm:spPr/>
      <dgm:t>
        <a:bodyPr/>
        <a:lstStyle/>
        <a:p>
          <a:endParaRPr lang="de-DE"/>
        </a:p>
      </dgm:t>
    </dgm:pt>
    <dgm:pt modelId="{31BA1B41-72DF-3243-858A-CA3083745B16}" type="pres">
      <dgm:prSet presAssocID="{F1E6ACF0-D77C-CD43-B384-D7112F36CC1F}" presName="hierChild4" presStyleCnt="0"/>
      <dgm:spPr/>
    </dgm:pt>
    <dgm:pt modelId="{F0F64970-D459-9542-BE09-A61FA024A063}" type="pres">
      <dgm:prSet presAssocID="{F1E6ACF0-D77C-CD43-B384-D7112F36CC1F}" presName="hierChild5" presStyleCnt="0"/>
      <dgm:spPr/>
    </dgm:pt>
    <dgm:pt modelId="{0F709FB7-9C4D-5241-8DB9-A76DA3DB3C2A}" type="pres">
      <dgm:prSet presAssocID="{B5D32ED4-E7A3-184B-A56E-442936638257}" presName="Name37" presStyleLbl="parChTrans1D2" presStyleIdx="1" presStyleCnt="4"/>
      <dgm:spPr/>
      <dgm:t>
        <a:bodyPr/>
        <a:lstStyle/>
        <a:p>
          <a:endParaRPr lang="de-DE"/>
        </a:p>
      </dgm:t>
    </dgm:pt>
    <dgm:pt modelId="{1102D014-8484-C145-80EA-5A7C2E1762EA}" type="pres">
      <dgm:prSet presAssocID="{8D52A76C-A621-114B-92B5-FBD5D2FD7A53}" presName="hierRoot2" presStyleCnt="0">
        <dgm:presLayoutVars>
          <dgm:hierBranch val="init"/>
        </dgm:presLayoutVars>
      </dgm:prSet>
      <dgm:spPr/>
    </dgm:pt>
    <dgm:pt modelId="{D7327B9A-C1B0-F443-98E7-5F900835055F}" type="pres">
      <dgm:prSet presAssocID="{8D52A76C-A621-114B-92B5-FBD5D2FD7A53}" presName="rootComposite" presStyleCnt="0"/>
      <dgm:spPr/>
    </dgm:pt>
    <dgm:pt modelId="{4E4266EC-84D6-A342-A940-4504E3F2DB9F}" type="pres">
      <dgm:prSet presAssocID="{8D52A76C-A621-114B-92B5-FBD5D2FD7A53}" presName="rootText" presStyleLbl="node2" presStyleIdx="1" presStyleCnt="4" custScaleY="245997">
        <dgm:presLayoutVars>
          <dgm:chPref val="3"/>
        </dgm:presLayoutVars>
      </dgm:prSet>
      <dgm:spPr/>
      <dgm:t>
        <a:bodyPr/>
        <a:lstStyle/>
        <a:p>
          <a:endParaRPr lang="de-DE"/>
        </a:p>
      </dgm:t>
    </dgm:pt>
    <dgm:pt modelId="{EBE62177-F653-6D4B-B33E-ACBD2AC7B3C2}" type="pres">
      <dgm:prSet presAssocID="{8D52A76C-A621-114B-92B5-FBD5D2FD7A53}" presName="rootConnector" presStyleLbl="node2" presStyleIdx="1" presStyleCnt="4"/>
      <dgm:spPr/>
      <dgm:t>
        <a:bodyPr/>
        <a:lstStyle/>
        <a:p>
          <a:endParaRPr lang="de-DE"/>
        </a:p>
      </dgm:t>
    </dgm:pt>
    <dgm:pt modelId="{27D7CFB0-1223-0D4F-839C-09E545922E7D}" type="pres">
      <dgm:prSet presAssocID="{8D52A76C-A621-114B-92B5-FBD5D2FD7A53}" presName="hierChild4" presStyleCnt="0"/>
      <dgm:spPr/>
    </dgm:pt>
    <dgm:pt modelId="{258B46FE-2A22-3743-9903-0E9B6A39D01E}" type="pres">
      <dgm:prSet presAssocID="{8D52A76C-A621-114B-92B5-FBD5D2FD7A53}" presName="hierChild5" presStyleCnt="0"/>
      <dgm:spPr/>
    </dgm:pt>
    <dgm:pt modelId="{FBFAC619-B093-F141-8F1A-0862B86F2A32}" type="pres">
      <dgm:prSet presAssocID="{00AA1DEC-8137-0847-8FE2-92C585E0171F}" presName="Name37" presStyleLbl="parChTrans1D2" presStyleIdx="2" presStyleCnt="4"/>
      <dgm:spPr/>
      <dgm:t>
        <a:bodyPr/>
        <a:lstStyle/>
        <a:p>
          <a:endParaRPr lang="de-DE"/>
        </a:p>
      </dgm:t>
    </dgm:pt>
    <dgm:pt modelId="{5A833558-555A-A547-8D4E-42D515EC7A68}" type="pres">
      <dgm:prSet presAssocID="{78EFAD86-C328-E948-8EB7-B16D4B750431}" presName="hierRoot2" presStyleCnt="0">
        <dgm:presLayoutVars>
          <dgm:hierBranch val="init"/>
        </dgm:presLayoutVars>
      </dgm:prSet>
      <dgm:spPr/>
    </dgm:pt>
    <dgm:pt modelId="{8E7D3ABF-8717-C344-ABE4-E4ECB853DE14}" type="pres">
      <dgm:prSet presAssocID="{78EFAD86-C328-E948-8EB7-B16D4B750431}" presName="rootComposite" presStyleCnt="0"/>
      <dgm:spPr/>
    </dgm:pt>
    <dgm:pt modelId="{50A91046-77C2-F040-861A-B468F1D42E6D}" type="pres">
      <dgm:prSet presAssocID="{78EFAD86-C328-E948-8EB7-B16D4B750431}" presName="rootText" presStyleLbl="node2" presStyleIdx="2" presStyleCnt="4" custScaleY="245997">
        <dgm:presLayoutVars>
          <dgm:chPref val="3"/>
        </dgm:presLayoutVars>
      </dgm:prSet>
      <dgm:spPr/>
      <dgm:t>
        <a:bodyPr/>
        <a:lstStyle/>
        <a:p>
          <a:endParaRPr lang="de-DE"/>
        </a:p>
      </dgm:t>
    </dgm:pt>
    <dgm:pt modelId="{0BFA2C01-E3B9-8C48-881A-7FE92A6BAFB0}" type="pres">
      <dgm:prSet presAssocID="{78EFAD86-C328-E948-8EB7-B16D4B750431}" presName="rootConnector" presStyleLbl="node2" presStyleIdx="2" presStyleCnt="4"/>
      <dgm:spPr/>
      <dgm:t>
        <a:bodyPr/>
        <a:lstStyle/>
        <a:p>
          <a:endParaRPr lang="de-DE"/>
        </a:p>
      </dgm:t>
    </dgm:pt>
    <dgm:pt modelId="{67967855-5FF0-774A-9F7B-74E96B3EADE8}" type="pres">
      <dgm:prSet presAssocID="{78EFAD86-C328-E948-8EB7-B16D4B750431}" presName="hierChild4" presStyleCnt="0"/>
      <dgm:spPr/>
    </dgm:pt>
    <dgm:pt modelId="{45751EB3-7A3D-764C-A9C9-11843D4DCFD9}" type="pres">
      <dgm:prSet presAssocID="{78EFAD86-C328-E948-8EB7-B16D4B750431}" presName="hierChild5" presStyleCnt="0"/>
      <dgm:spPr/>
    </dgm:pt>
    <dgm:pt modelId="{079DB41E-0D79-FB4A-972B-06E820ABC1C0}" type="pres">
      <dgm:prSet presAssocID="{8FED096C-A89F-D24E-BFAC-24F519B089AD}" presName="Name37" presStyleLbl="parChTrans1D2" presStyleIdx="3" presStyleCnt="4"/>
      <dgm:spPr/>
      <dgm:t>
        <a:bodyPr/>
        <a:lstStyle/>
        <a:p>
          <a:endParaRPr lang="de-DE"/>
        </a:p>
      </dgm:t>
    </dgm:pt>
    <dgm:pt modelId="{9DDE8C58-328D-4543-8677-C3A90A68218A}" type="pres">
      <dgm:prSet presAssocID="{7302B66C-663E-3D45-AC74-A771B63E9C48}" presName="hierRoot2" presStyleCnt="0">
        <dgm:presLayoutVars>
          <dgm:hierBranch val="init"/>
        </dgm:presLayoutVars>
      </dgm:prSet>
      <dgm:spPr/>
    </dgm:pt>
    <dgm:pt modelId="{1EA93F75-9DBE-0D43-92C5-A4181CA21ABF}" type="pres">
      <dgm:prSet presAssocID="{7302B66C-663E-3D45-AC74-A771B63E9C48}" presName="rootComposite" presStyleCnt="0"/>
      <dgm:spPr/>
    </dgm:pt>
    <dgm:pt modelId="{6E91A188-89BD-A34B-B365-33387A776AC4}" type="pres">
      <dgm:prSet presAssocID="{7302B66C-663E-3D45-AC74-A771B63E9C48}" presName="rootText" presStyleLbl="node2" presStyleIdx="3" presStyleCnt="4" custScaleY="245997">
        <dgm:presLayoutVars>
          <dgm:chPref val="3"/>
        </dgm:presLayoutVars>
      </dgm:prSet>
      <dgm:spPr/>
      <dgm:t>
        <a:bodyPr/>
        <a:lstStyle/>
        <a:p>
          <a:endParaRPr lang="de-DE"/>
        </a:p>
      </dgm:t>
    </dgm:pt>
    <dgm:pt modelId="{B0500021-F605-F044-B4E6-C467883367F2}" type="pres">
      <dgm:prSet presAssocID="{7302B66C-663E-3D45-AC74-A771B63E9C48}" presName="rootConnector" presStyleLbl="node2" presStyleIdx="3" presStyleCnt="4"/>
      <dgm:spPr/>
      <dgm:t>
        <a:bodyPr/>
        <a:lstStyle/>
        <a:p>
          <a:endParaRPr lang="de-DE"/>
        </a:p>
      </dgm:t>
    </dgm:pt>
    <dgm:pt modelId="{51E23CDC-3FAB-C349-B54B-AB7ABA60FA00}" type="pres">
      <dgm:prSet presAssocID="{7302B66C-663E-3D45-AC74-A771B63E9C48}" presName="hierChild4" presStyleCnt="0"/>
      <dgm:spPr/>
    </dgm:pt>
    <dgm:pt modelId="{A983DBA2-2605-074F-ADC7-B71C63E0BCF7}" type="pres">
      <dgm:prSet presAssocID="{7302B66C-663E-3D45-AC74-A771B63E9C48}" presName="hierChild5" presStyleCnt="0"/>
      <dgm:spPr/>
    </dgm:pt>
    <dgm:pt modelId="{732E7FD8-9286-4D4A-A051-74CCB25CF409}" type="pres">
      <dgm:prSet presAssocID="{5B46EAC4-2511-F542-9DE7-89BA50A78DD7}" presName="hierChild3" presStyleCnt="0"/>
      <dgm:spPr/>
    </dgm:pt>
  </dgm:ptLst>
  <dgm:cxnLst>
    <dgm:cxn modelId="{A6FC0152-3F1E-1A42-8C04-3DFF89404137}" type="presOf" srcId="{7302B66C-663E-3D45-AC74-A771B63E9C48}" destId="{B0500021-F605-F044-B4E6-C467883367F2}" srcOrd="1" destOrd="0" presId="urn:microsoft.com/office/officeart/2005/8/layout/orgChart1"/>
    <dgm:cxn modelId="{9268355B-D60F-6D4D-8E8D-9B99404207BD}" type="presOf" srcId="{B5D32ED4-E7A3-184B-A56E-442936638257}" destId="{0F709FB7-9C4D-5241-8DB9-A76DA3DB3C2A}" srcOrd="0" destOrd="0" presId="urn:microsoft.com/office/officeart/2005/8/layout/orgChart1"/>
    <dgm:cxn modelId="{8D25D296-2A8E-2647-8ABB-287C88051ADE}" srcId="{5B46EAC4-2511-F542-9DE7-89BA50A78DD7}" destId="{78EFAD86-C328-E948-8EB7-B16D4B750431}" srcOrd="2" destOrd="0" parTransId="{00AA1DEC-8137-0847-8FE2-92C585E0171F}" sibTransId="{FDED1F32-C83C-0844-973A-5CE467DF35DD}"/>
    <dgm:cxn modelId="{32A1B53D-177F-2645-AABB-913E8BC08ADA}" srcId="{8A433A62-835A-764F-B246-968BF1AE7F00}" destId="{5B46EAC4-2511-F542-9DE7-89BA50A78DD7}" srcOrd="0" destOrd="0" parTransId="{3ECBE0AF-5167-B247-BC10-15E0C715DA69}" sibTransId="{633FE8BA-7499-374A-BDD9-3D29C6C5AF66}"/>
    <dgm:cxn modelId="{48A4F857-14B7-D347-9C03-4D8B41DB9374}" type="presOf" srcId="{F1E6ACF0-D77C-CD43-B384-D7112F36CC1F}" destId="{C49182BE-BCFA-0C43-93EF-DB8AA8EF9799}" srcOrd="0" destOrd="0" presId="urn:microsoft.com/office/officeart/2005/8/layout/orgChart1"/>
    <dgm:cxn modelId="{A68D43DC-8CF3-1F4B-B0E3-00831A413810}" type="presOf" srcId="{78EFAD86-C328-E948-8EB7-B16D4B750431}" destId="{0BFA2C01-E3B9-8C48-881A-7FE92A6BAFB0}" srcOrd="1" destOrd="0" presId="urn:microsoft.com/office/officeart/2005/8/layout/orgChart1"/>
    <dgm:cxn modelId="{85B0ADAB-CCB7-0B44-A174-0121157007F5}" type="presOf" srcId="{78EFAD86-C328-E948-8EB7-B16D4B750431}" destId="{50A91046-77C2-F040-861A-B468F1D42E6D}" srcOrd="0" destOrd="0" presId="urn:microsoft.com/office/officeart/2005/8/layout/orgChart1"/>
    <dgm:cxn modelId="{7B20EB0B-F16B-2549-8196-270D1DE2E27E}" type="presOf" srcId="{F1E6ACF0-D77C-CD43-B384-D7112F36CC1F}" destId="{43049E05-F36C-3243-BAC9-93C3E114CE24}" srcOrd="1" destOrd="0" presId="urn:microsoft.com/office/officeart/2005/8/layout/orgChart1"/>
    <dgm:cxn modelId="{6C89B72A-3463-3A4E-B099-14218B62732F}" type="presOf" srcId="{8FED096C-A89F-D24E-BFAC-24F519B089AD}" destId="{079DB41E-0D79-FB4A-972B-06E820ABC1C0}" srcOrd="0" destOrd="0" presId="urn:microsoft.com/office/officeart/2005/8/layout/orgChart1"/>
    <dgm:cxn modelId="{858C66DD-6EE3-E14B-BC0E-F92B7C8924C1}" type="presOf" srcId="{5B46EAC4-2511-F542-9DE7-89BA50A78DD7}" destId="{16E77D2E-0185-9B45-A7AB-23CB6403043B}" srcOrd="0" destOrd="0" presId="urn:microsoft.com/office/officeart/2005/8/layout/orgChart1"/>
    <dgm:cxn modelId="{2A8D4CA0-0873-524F-82E2-39F6FE3602AF}" type="presOf" srcId="{17302B7A-7FDF-A74A-AEB4-9D9F6E9EAAB9}" destId="{DC9881DF-7312-9B41-AA44-AC7987C44673}" srcOrd="0" destOrd="0" presId="urn:microsoft.com/office/officeart/2005/8/layout/orgChart1"/>
    <dgm:cxn modelId="{56B15D25-2EF5-E74E-BC35-ACDBBDCEDC5E}" srcId="{5B46EAC4-2511-F542-9DE7-89BA50A78DD7}" destId="{7302B66C-663E-3D45-AC74-A771B63E9C48}" srcOrd="3" destOrd="0" parTransId="{8FED096C-A89F-D24E-BFAC-24F519B089AD}" sibTransId="{80A336EC-B155-B34A-A80D-69938A87C403}"/>
    <dgm:cxn modelId="{F1B59116-604E-AB46-B362-CC2C95906073}" type="presOf" srcId="{7302B66C-663E-3D45-AC74-A771B63E9C48}" destId="{6E91A188-89BD-A34B-B365-33387A776AC4}" srcOrd="0" destOrd="0" presId="urn:microsoft.com/office/officeart/2005/8/layout/orgChart1"/>
    <dgm:cxn modelId="{89093FE6-C174-2145-9E7A-A2EC12DC8F36}" srcId="{5B46EAC4-2511-F542-9DE7-89BA50A78DD7}" destId="{F1E6ACF0-D77C-CD43-B384-D7112F36CC1F}" srcOrd="0" destOrd="0" parTransId="{17302B7A-7FDF-A74A-AEB4-9D9F6E9EAAB9}" sibTransId="{885BBED9-26CA-1540-A595-EE0F95E3B5EB}"/>
    <dgm:cxn modelId="{6B15CC8C-D30D-744B-A32E-12C405E37956}" srcId="{5B46EAC4-2511-F542-9DE7-89BA50A78DD7}" destId="{8D52A76C-A621-114B-92B5-FBD5D2FD7A53}" srcOrd="1" destOrd="0" parTransId="{B5D32ED4-E7A3-184B-A56E-442936638257}" sibTransId="{E10F106F-9694-1540-B8F0-2074C2CBD12D}"/>
    <dgm:cxn modelId="{F23D0A25-15B3-0B45-BBFA-93F93BCE20C2}" type="presOf" srcId="{00AA1DEC-8137-0847-8FE2-92C585E0171F}" destId="{FBFAC619-B093-F141-8F1A-0862B86F2A32}" srcOrd="0" destOrd="0" presId="urn:microsoft.com/office/officeart/2005/8/layout/orgChart1"/>
    <dgm:cxn modelId="{1F88ABE4-3B55-5946-B124-C074AE6448BF}" type="presOf" srcId="{8D52A76C-A621-114B-92B5-FBD5D2FD7A53}" destId="{EBE62177-F653-6D4B-B33E-ACBD2AC7B3C2}" srcOrd="1" destOrd="0" presId="urn:microsoft.com/office/officeart/2005/8/layout/orgChart1"/>
    <dgm:cxn modelId="{16432106-C126-E14C-AF5B-91915FECC58E}" type="presOf" srcId="{5B46EAC4-2511-F542-9DE7-89BA50A78DD7}" destId="{9C16C055-C902-6B4D-BFEB-D75AB9096AC0}" srcOrd="1" destOrd="0" presId="urn:microsoft.com/office/officeart/2005/8/layout/orgChart1"/>
    <dgm:cxn modelId="{48B008C6-0B10-584D-B2C5-B50288C5DD66}" type="presOf" srcId="{8D52A76C-A621-114B-92B5-FBD5D2FD7A53}" destId="{4E4266EC-84D6-A342-A940-4504E3F2DB9F}" srcOrd="0" destOrd="0" presId="urn:microsoft.com/office/officeart/2005/8/layout/orgChart1"/>
    <dgm:cxn modelId="{5E24F43A-5A67-B843-B27F-9EBC73C2C5CB}" type="presOf" srcId="{8A433A62-835A-764F-B246-968BF1AE7F00}" destId="{34EB6768-EA22-B04C-822F-E923DCE521FB}" srcOrd="0" destOrd="0" presId="urn:microsoft.com/office/officeart/2005/8/layout/orgChart1"/>
    <dgm:cxn modelId="{CF5A496E-6539-A849-B3A2-57C96A5D1713}" type="presParOf" srcId="{34EB6768-EA22-B04C-822F-E923DCE521FB}" destId="{523E64DD-CF38-EF46-87D7-2FADD75A46F8}" srcOrd="0" destOrd="0" presId="urn:microsoft.com/office/officeart/2005/8/layout/orgChart1"/>
    <dgm:cxn modelId="{7118AC9F-F20F-1247-BBB9-3CC6AAE581F5}" type="presParOf" srcId="{523E64DD-CF38-EF46-87D7-2FADD75A46F8}" destId="{9AF7AC32-062C-FD47-8405-12570855EF08}" srcOrd="0" destOrd="0" presId="urn:microsoft.com/office/officeart/2005/8/layout/orgChart1"/>
    <dgm:cxn modelId="{E9C46575-983D-6A49-B866-FFB85F721F9E}" type="presParOf" srcId="{9AF7AC32-062C-FD47-8405-12570855EF08}" destId="{16E77D2E-0185-9B45-A7AB-23CB6403043B}" srcOrd="0" destOrd="0" presId="urn:microsoft.com/office/officeart/2005/8/layout/orgChart1"/>
    <dgm:cxn modelId="{457CD3BF-E34E-7D4A-AEA1-EB36B553B225}" type="presParOf" srcId="{9AF7AC32-062C-FD47-8405-12570855EF08}" destId="{9C16C055-C902-6B4D-BFEB-D75AB9096AC0}" srcOrd="1" destOrd="0" presId="urn:microsoft.com/office/officeart/2005/8/layout/orgChart1"/>
    <dgm:cxn modelId="{414EDEB4-433E-4444-8013-A742FD9F7EC6}" type="presParOf" srcId="{523E64DD-CF38-EF46-87D7-2FADD75A46F8}" destId="{216CEA5C-E6D6-0949-B3D0-C04BCF7CB26B}" srcOrd="1" destOrd="0" presId="urn:microsoft.com/office/officeart/2005/8/layout/orgChart1"/>
    <dgm:cxn modelId="{D4911A40-8361-3847-842D-30DF7BA72A42}" type="presParOf" srcId="{216CEA5C-E6D6-0949-B3D0-C04BCF7CB26B}" destId="{DC9881DF-7312-9B41-AA44-AC7987C44673}" srcOrd="0" destOrd="0" presId="urn:microsoft.com/office/officeart/2005/8/layout/orgChart1"/>
    <dgm:cxn modelId="{A7CE3628-9DC2-A443-A0C5-8562595FE11A}" type="presParOf" srcId="{216CEA5C-E6D6-0949-B3D0-C04BCF7CB26B}" destId="{3B7FA7D9-8A9C-A849-A535-F1864EC128E4}" srcOrd="1" destOrd="0" presId="urn:microsoft.com/office/officeart/2005/8/layout/orgChart1"/>
    <dgm:cxn modelId="{8512E9F1-D12C-2146-B9C0-EAF767CD9C58}" type="presParOf" srcId="{3B7FA7D9-8A9C-A849-A535-F1864EC128E4}" destId="{7BF7A4AC-0E5E-824C-9392-C1A25B157522}" srcOrd="0" destOrd="0" presId="urn:microsoft.com/office/officeart/2005/8/layout/orgChart1"/>
    <dgm:cxn modelId="{5D43E4C8-44A8-144A-BE3D-19169B1E02C1}" type="presParOf" srcId="{7BF7A4AC-0E5E-824C-9392-C1A25B157522}" destId="{C49182BE-BCFA-0C43-93EF-DB8AA8EF9799}" srcOrd="0" destOrd="0" presId="urn:microsoft.com/office/officeart/2005/8/layout/orgChart1"/>
    <dgm:cxn modelId="{208A92D6-6698-924E-A85B-DC7C53660520}" type="presParOf" srcId="{7BF7A4AC-0E5E-824C-9392-C1A25B157522}" destId="{43049E05-F36C-3243-BAC9-93C3E114CE24}" srcOrd="1" destOrd="0" presId="urn:microsoft.com/office/officeart/2005/8/layout/orgChart1"/>
    <dgm:cxn modelId="{E95B750D-4B1A-BC49-9457-A4874CC00B1C}" type="presParOf" srcId="{3B7FA7D9-8A9C-A849-A535-F1864EC128E4}" destId="{31BA1B41-72DF-3243-858A-CA3083745B16}" srcOrd="1" destOrd="0" presId="urn:microsoft.com/office/officeart/2005/8/layout/orgChart1"/>
    <dgm:cxn modelId="{B8E98FE7-CFF7-B942-9AE5-F9011D9FA0C7}" type="presParOf" srcId="{3B7FA7D9-8A9C-A849-A535-F1864EC128E4}" destId="{F0F64970-D459-9542-BE09-A61FA024A063}" srcOrd="2" destOrd="0" presId="urn:microsoft.com/office/officeart/2005/8/layout/orgChart1"/>
    <dgm:cxn modelId="{87FE0FC4-671E-754D-9971-FEDDA9FA1367}" type="presParOf" srcId="{216CEA5C-E6D6-0949-B3D0-C04BCF7CB26B}" destId="{0F709FB7-9C4D-5241-8DB9-A76DA3DB3C2A}" srcOrd="2" destOrd="0" presId="urn:microsoft.com/office/officeart/2005/8/layout/orgChart1"/>
    <dgm:cxn modelId="{269CC4A1-655C-1F42-ADBD-5222E7D6B196}" type="presParOf" srcId="{216CEA5C-E6D6-0949-B3D0-C04BCF7CB26B}" destId="{1102D014-8484-C145-80EA-5A7C2E1762EA}" srcOrd="3" destOrd="0" presId="urn:microsoft.com/office/officeart/2005/8/layout/orgChart1"/>
    <dgm:cxn modelId="{66F85EDF-7991-1D41-90D9-9341652675A6}" type="presParOf" srcId="{1102D014-8484-C145-80EA-5A7C2E1762EA}" destId="{D7327B9A-C1B0-F443-98E7-5F900835055F}" srcOrd="0" destOrd="0" presId="urn:microsoft.com/office/officeart/2005/8/layout/orgChart1"/>
    <dgm:cxn modelId="{A9EE342E-BDCF-7B42-8D52-B4F0A9333B0A}" type="presParOf" srcId="{D7327B9A-C1B0-F443-98E7-5F900835055F}" destId="{4E4266EC-84D6-A342-A940-4504E3F2DB9F}" srcOrd="0" destOrd="0" presId="urn:microsoft.com/office/officeart/2005/8/layout/orgChart1"/>
    <dgm:cxn modelId="{5D28BF0B-2D18-D04C-B640-BF3811601637}" type="presParOf" srcId="{D7327B9A-C1B0-F443-98E7-5F900835055F}" destId="{EBE62177-F653-6D4B-B33E-ACBD2AC7B3C2}" srcOrd="1" destOrd="0" presId="urn:microsoft.com/office/officeart/2005/8/layout/orgChart1"/>
    <dgm:cxn modelId="{A6807469-0CF6-2249-9D31-49B2CDAB27D6}" type="presParOf" srcId="{1102D014-8484-C145-80EA-5A7C2E1762EA}" destId="{27D7CFB0-1223-0D4F-839C-09E545922E7D}" srcOrd="1" destOrd="0" presId="urn:microsoft.com/office/officeart/2005/8/layout/orgChart1"/>
    <dgm:cxn modelId="{96F5453C-93C1-E249-8F60-DFCBC00676F0}" type="presParOf" srcId="{1102D014-8484-C145-80EA-5A7C2E1762EA}" destId="{258B46FE-2A22-3743-9903-0E9B6A39D01E}" srcOrd="2" destOrd="0" presId="urn:microsoft.com/office/officeart/2005/8/layout/orgChart1"/>
    <dgm:cxn modelId="{D389184C-E458-C44A-809D-E2B5D79A6189}" type="presParOf" srcId="{216CEA5C-E6D6-0949-B3D0-C04BCF7CB26B}" destId="{FBFAC619-B093-F141-8F1A-0862B86F2A32}" srcOrd="4" destOrd="0" presId="urn:microsoft.com/office/officeart/2005/8/layout/orgChart1"/>
    <dgm:cxn modelId="{1E08A090-94A6-4549-A960-BD393EC187F4}" type="presParOf" srcId="{216CEA5C-E6D6-0949-B3D0-C04BCF7CB26B}" destId="{5A833558-555A-A547-8D4E-42D515EC7A68}" srcOrd="5" destOrd="0" presId="urn:microsoft.com/office/officeart/2005/8/layout/orgChart1"/>
    <dgm:cxn modelId="{50208D89-54E3-7840-9155-78F60B6EAC98}" type="presParOf" srcId="{5A833558-555A-A547-8D4E-42D515EC7A68}" destId="{8E7D3ABF-8717-C344-ABE4-E4ECB853DE14}" srcOrd="0" destOrd="0" presId="urn:microsoft.com/office/officeart/2005/8/layout/orgChart1"/>
    <dgm:cxn modelId="{D3288809-DBE7-F649-92FA-F610F4ED35F5}" type="presParOf" srcId="{8E7D3ABF-8717-C344-ABE4-E4ECB853DE14}" destId="{50A91046-77C2-F040-861A-B468F1D42E6D}" srcOrd="0" destOrd="0" presId="urn:microsoft.com/office/officeart/2005/8/layout/orgChart1"/>
    <dgm:cxn modelId="{7A2BAFDB-C418-354C-A8B1-00FA543130A8}" type="presParOf" srcId="{8E7D3ABF-8717-C344-ABE4-E4ECB853DE14}" destId="{0BFA2C01-E3B9-8C48-881A-7FE92A6BAFB0}" srcOrd="1" destOrd="0" presId="urn:microsoft.com/office/officeart/2005/8/layout/orgChart1"/>
    <dgm:cxn modelId="{3D2162F5-38E3-D348-9CCB-DAB7EAEF4990}" type="presParOf" srcId="{5A833558-555A-A547-8D4E-42D515EC7A68}" destId="{67967855-5FF0-774A-9F7B-74E96B3EADE8}" srcOrd="1" destOrd="0" presId="urn:microsoft.com/office/officeart/2005/8/layout/orgChart1"/>
    <dgm:cxn modelId="{8D733EC2-F884-944B-9C26-AAC576F22722}" type="presParOf" srcId="{5A833558-555A-A547-8D4E-42D515EC7A68}" destId="{45751EB3-7A3D-764C-A9C9-11843D4DCFD9}" srcOrd="2" destOrd="0" presId="urn:microsoft.com/office/officeart/2005/8/layout/orgChart1"/>
    <dgm:cxn modelId="{3ABAFC12-8556-3B42-BB3C-8404F369AB7F}" type="presParOf" srcId="{216CEA5C-E6D6-0949-B3D0-C04BCF7CB26B}" destId="{079DB41E-0D79-FB4A-972B-06E820ABC1C0}" srcOrd="6" destOrd="0" presId="urn:microsoft.com/office/officeart/2005/8/layout/orgChart1"/>
    <dgm:cxn modelId="{54884E4F-0668-8948-9816-06B33F7995A2}" type="presParOf" srcId="{216CEA5C-E6D6-0949-B3D0-C04BCF7CB26B}" destId="{9DDE8C58-328D-4543-8677-C3A90A68218A}" srcOrd="7" destOrd="0" presId="urn:microsoft.com/office/officeart/2005/8/layout/orgChart1"/>
    <dgm:cxn modelId="{C5FB8180-310F-6D4C-ABC4-3391087ED0DC}" type="presParOf" srcId="{9DDE8C58-328D-4543-8677-C3A90A68218A}" destId="{1EA93F75-9DBE-0D43-92C5-A4181CA21ABF}" srcOrd="0" destOrd="0" presId="urn:microsoft.com/office/officeart/2005/8/layout/orgChart1"/>
    <dgm:cxn modelId="{2E24958C-3382-5B45-9AC8-1C6C2F38B1AA}" type="presParOf" srcId="{1EA93F75-9DBE-0D43-92C5-A4181CA21ABF}" destId="{6E91A188-89BD-A34B-B365-33387A776AC4}" srcOrd="0" destOrd="0" presId="urn:microsoft.com/office/officeart/2005/8/layout/orgChart1"/>
    <dgm:cxn modelId="{F944F87F-D292-4C4C-BD37-B37D710A300A}" type="presParOf" srcId="{1EA93F75-9DBE-0D43-92C5-A4181CA21ABF}" destId="{B0500021-F605-F044-B4E6-C467883367F2}" srcOrd="1" destOrd="0" presId="urn:microsoft.com/office/officeart/2005/8/layout/orgChart1"/>
    <dgm:cxn modelId="{77B50B08-5AAF-6D42-B782-5040558490DF}" type="presParOf" srcId="{9DDE8C58-328D-4543-8677-C3A90A68218A}" destId="{51E23CDC-3FAB-C349-B54B-AB7ABA60FA00}" srcOrd="1" destOrd="0" presId="urn:microsoft.com/office/officeart/2005/8/layout/orgChart1"/>
    <dgm:cxn modelId="{0BCC2AB4-A1AE-9E4E-BB3B-AAF2660D85E0}" type="presParOf" srcId="{9DDE8C58-328D-4543-8677-C3A90A68218A}" destId="{A983DBA2-2605-074F-ADC7-B71C63E0BCF7}" srcOrd="2" destOrd="0" presId="urn:microsoft.com/office/officeart/2005/8/layout/orgChart1"/>
    <dgm:cxn modelId="{D5E84CC3-3666-5945-AF0B-F8D6F9C1E82C}" type="presParOf" srcId="{523E64DD-CF38-EF46-87D7-2FADD75A46F8}" destId="{732E7FD8-9286-4D4A-A051-74CCB25CF40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433A62-835A-764F-B246-968BF1AE7F00}"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de-DE"/>
        </a:p>
      </dgm:t>
    </dgm:pt>
    <dgm:pt modelId="{5B46EAC4-2511-F542-9DE7-89BA50A78DD7}">
      <dgm:prSet phldrT="[Text]" custT="1"/>
      <dgm:spPr/>
      <dgm:t>
        <a:bodyPr/>
        <a:lstStyle/>
        <a:p>
          <a:r>
            <a:rPr lang="de-DE" sz="3600" dirty="0" smtClean="0"/>
            <a:t>Lachgas</a:t>
          </a:r>
          <a:r>
            <a:rPr lang="de-DE" sz="3600" baseline="0" dirty="0" smtClean="0"/>
            <a:t> (N</a:t>
          </a:r>
          <a:r>
            <a:rPr lang="de-DE" sz="3600" baseline="-25000" dirty="0" smtClean="0"/>
            <a:t>2</a:t>
          </a:r>
          <a:r>
            <a:rPr lang="de-DE" sz="3600" baseline="0" dirty="0" smtClean="0"/>
            <a:t>O)</a:t>
          </a:r>
          <a:endParaRPr lang="de-DE" sz="3600" dirty="0" smtClean="0"/>
        </a:p>
      </dgm:t>
    </dgm:pt>
    <dgm:pt modelId="{3ECBE0AF-5167-B247-BC10-15E0C715DA69}" type="parTrans" cxnId="{32A1B53D-177F-2645-AABB-913E8BC08ADA}">
      <dgm:prSet/>
      <dgm:spPr/>
      <dgm:t>
        <a:bodyPr/>
        <a:lstStyle/>
        <a:p>
          <a:endParaRPr lang="de-DE"/>
        </a:p>
      </dgm:t>
    </dgm:pt>
    <dgm:pt modelId="{633FE8BA-7499-374A-BDD9-3D29C6C5AF66}" type="sibTrans" cxnId="{32A1B53D-177F-2645-AABB-913E8BC08ADA}">
      <dgm:prSet/>
      <dgm:spPr/>
      <dgm:t>
        <a:bodyPr/>
        <a:lstStyle/>
        <a:p>
          <a:endParaRPr lang="de-DE"/>
        </a:p>
      </dgm:t>
    </dgm:pt>
    <dgm:pt modelId="{F1E6ACF0-D77C-CD43-B384-D7112F36CC1F}">
      <dgm:prSet phldrT="[Text]" custT="1"/>
      <dgm:spPr/>
      <dgm:t>
        <a:bodyPr/>
        <a:lstStyle/>
        <a:p>
          <a:r>
            <a:rPr lang="de-DE" sz="2400" dirty="0" smtClean="0"/>
            <a:t>Farbloses, leicht süßlich riechendes Gas</a:t>
          </a:r>
        </a:p>
      </dgm:t>
    </dgm:pt>
    <dgm:pt modelId="{17302B7A-7FDF-A74A-AEB4-9D9F6E9EAAB9}" type="parTrans" cxnId="{89093FE6-C174-2145-9E7A-A2EC12DC8F36}">
      <dgm:prSet/>
      <dgm:spPr>
        <a:ln w="63500"/>
      </dgm:spPr>
      <dgm:t>
        <a:bodyPr/>
        <a:lstStyle/>
        <a:p>
          <a:endParaRPr lang="de-DE"/>
        </a:p>
      </dgm:t>
    </dgm:pt>
    <dgm:pt modelId="{885BBED9-26CA-1540-A595-EE0F95E3B5EB}" type="sibTrans" cxnId="{89093FE6-C174-2145-9E7A-A2EC12DC8F36}">
      <dgm:prSet/>
      <dgm:spPr/>
      <dgm:t>
        <a:bodyPr/>
        <a:lstStyle/>
        <a:p>
          <a:endParaRPr lang="de-DE"/>
        </a:p>
      </dgm:t>
    </dgm:pt>
    <dgm:pt modelId="{8D52A76C-A621-114B-92B5-FBD5D2FD7A53}">
      <dgm:prSet phldrT="[Text]" custT="1"/>
      <dgm:spPr/>
      <dgm:t>
        <a:bodyPr/>
        <a:lstStyle/>
        <a:p>
          <a:r>
            <a:rPr lang="de-DE" sz="2400" dirty="0" smtClean="0"/>
            <a:t>Verweildauer in der Atmosphäre: 114 Jahre</a:t>
          </a:r>
        </a:p>
      </dgm:t>
    </dgm:pt>
    <dgm:pt modelId="{B5D32ED4-E7A3-184B-A56E-442936638257}" type="parTrans" cxnId="{6B15CC8C-D30D-744B-A32E-12C405E37956}">
      <dgm:prSet/>
      <dgm:spPr>
        <a:ln w="63500"/>
      </dgm:spPr>
      <dgm:t>
        <a:bodyPr/>
        <a:lstStyle/>
        <a:p>
          <a:endParaRPr lang="de-DE"/>
        </a:p>
      </dgm:t>
    </dgm:pt>
    <dgm:pt modelId="{E10F106F-9694-1540-B8F0-2074C2CBD12D}" type="sibTrans" cxnId="{6B15CC8C-D30D-744B-A32E-12C405E37956}">
      <dgm:prSet/>
      <dgm:spPr/>
      <dgm:t>
        <a:bodyPr/>
        <a:lstStyle/>
        <a:p>
          <a:endParaRPr lang="de-DE"/>
        </a:p>
      </dgm:t>
    </dgm:pt>
    <dgm:pt modelId="{78EFAD86-C328-E948-8EB7-B16D4B750431}">
      <dgm:prSet phldrT="[Text]" custT="1"/>
      <dgm:spPr/>
      <dgm:t>
        <a:bodyPr/>
        <a:lstStyle/>
        <a:p>
          <a:r>
            <a:rPr lang="de-DE" sz="2400" dirty="0" smtClean="0"/>
            <a:t>Entsteht bei chemischen Prozessen</a:t>
          </a:r>
        </a:p>
      </dgm:t>
    </dgm:pt>
    <dgm:pt modelId="{00AA1DEC-8137-0847-8FE2-92C585E0171F}" type="parTrans" cxnId="{8D25D296-2A8E-2647-8ABB-287C88051ADE}">
      <dgm:prSet/>
      <dgm:spPr>
        <a:ln w="63500"/>
      </dgm:spPr>
      <dgm:t>
        <a:bodyPr/>
        <a:lstStyle/>
        <a:p>
          <a:endParaRPr lang="de-DE"/>
        </a:p>
      </dgm:t>
    </dgm:pt>
    <dgm:pt modelId="{FDED1F32-C83C-0844-973A-5CE467DF35DD}" type="sibTrans" cxnId="{8D25D296-2A8E-2647-8ABB-287C88051ADE}">
      <dgm:prSet/>
      <dgm:spPr/>
      <dgm:t>
        <a:bodyPr/>
        <a:lstStyle/>
        <a:p>
          <a:endParaRPr lang="de-DE"/>
        </a:p>
      </dgm:t>
    </dgm:pt>
    <dgm:pt modelId="{7302B66C-663E-3D45-AC74-A771B63E9C48}">
      <dgm:prSet custT="1"/>
      <dgm:spPr/>
      <dgm:t>
        <a:bodyPr/>
        <a:lstStyle/>
        <a:p>
          <a:r>
            <a:rPr lang="de-DE" sz="2400" dirty="0" smtClean="0"/>
            <a:t>298-mal so wirksam wie CO</a:t>
          </a:r>
          <a:r>
            <a:rPr lang="de-DE" sz="2400" baseline="-25000" dirty="0" smtClean="0"/>
            <a:t>2</a:t>
          </a:r>
        </a:p>
      </dgm:t>
    </dgm:pt>
    <dgm:pt modelId="{8FED096C-A89F-D24E-BFAC-24F519B089AD}" type="parTrans" cxnId="{56B15D25-2EF5-E74E-BC35-ACDBBDCEDC5E}">
      <dgm:prSet/>
      <dgm:spPr>
        <a:ln w="63500"/>
      </dgm:spPr>
      <dgm:t>
        <a:bodyPr/>
        <a:lstStyle/>
        <a:p>
          <a:endParaRPr lang="de-DE"/>
        </a:p>
      </dgm:t>
    </dgm:pt>
    <dgm:pt modelId="{80A336EC-B155-B34A-A80D-69938A87C403}" type="sibTrans" cxnId="{56B15D25-2EF5-E74E-BC35-ACDBBDCEDC5E}">
      <dgm:prSet/>
      <dgm:spPr/>
      <dgm:t>
        <a:bodyPr/>
        <a:lstStyle/>
        <a:p>
          <a:endParaRPr lang="de-DE"/>
        </a:p>
      </dgm:t>
    </dgm:pt>
    <dgm:pt modelId="{34EB6768-EA22-B04C-822F-E923DCE521FB}" type="pres">
      <dgm:prSet presAssocID="{8A433A62-835A-764F-B246-968BF1AE7F00}" presName="hierChild1" presStyleCnt="0">
        <dgm:presLayoutVars>
          <dgm:orgChart val="1"/>
          <dgm:chPref val="1"/>
          <dgm:dir/>
          <dgm:animOne val="branch"/>
          <dgm:animLvl val="lvl"/>
          <dgm:resizeHandles/>
        </dgm:presLayoutVars>
      </dgm:prSet>
      <dgm:spPr/>
      <dgm:t>
        <a:bodyPr/>
        <a:lstStyle/>
        <a:p>
          <a:endParaRPr lang="de-DE"/>
        </a:p>
      </dgm:t>
    </dgm:pt>
    <dgm:pt modelId="{523E64DD-CF38-EF46-87D7-2FADD75A46F8}" type="pres">
      <dgm:prSet presAssocID="{5B46EAC4-2511-F542-9DE7-89BA50A78DD7}" presName="hierRoot1" presStyleCnt="0">
        <dgm:presLayoutVars>
          <dgm:hierBranch val="init"/>
        </dgm:presLayoutVars>
      </dgm:prSet>
      <dgm:spPr/>
    </dgm:pt>
    <dgm:pt modelId="{9AF7AC32-062C-FD47-8405-12570855EF08}" type="pres">
      <dgm:prSet presAssocID="{5B46EAC4-2511-F542-9DE7-89BA50A78DD7}" presName="rootComposite1" presStyleCnt="0"/>
      <dgm:spPr/>
    </dgm:pt>
    <dgm:pt modelId="{16E77D2E-0185-9B45-A7AB-23CB6403043B}" type="pres">
      <dgm:prSet presAssocID="{5B46EAC4-2511-F542-9DE7-89BA50A78DD7}" presName="rootText1" presStyleLbl="node0" presStyleIdx="0" presStyleCnt="1" custScaleX="222921" custScaleY="126128">
        <dgm:presLayoutVars>
          <dgm:chPref val="3"/>
        </dgm:presLayoutVars>
      </dgm:prSet>
      <dgm:spPr/>
      <dgm:t>
        <a:bodyPr/>
        <a:lstStyle/>
        <a:p>
          <a:endParaRPr lang="de-DE"/>
        </a:p>
      </dgm:t>
    </dgm:pt>
    <dgm:pt modelId="{9C16C055-C902-6B4D-BFEB-D75AB9096AC0}" type="pres">
      <dgm:prSet presAssocID="{5B46EAC4-2511-F542-9DE7-89BA50A78DD7}" presName="rootConnector1" presStyleLbl="node1" presStyleIdx="0" presStyleCnt="0"/>
      <dgm:spPr/>
      <dgm:t>
        <a:bodyPr/>
        <a:lstStyle/>
        <a:p>
          <a:endParaRPr lang="de-DE"/>
        </a:p>
      </dgm:t>
    </dgm:pt>
    <dgm:pt modelId="{216CEA5C-E6D6-0949-B3D0-C04BCF7CB26B}" type="pres">
      <dgm:prSet presAssocID="{5B46EAC4-2511-F542-9DE7-89BA50A78DD7}" presName="hierChild2" presStyleCnt="0"/>
      <dgm:spPr/>
    </dgm:pt>
    <dgm:pt modelId="{DC9881DF-7312-9B41-AA44-AC7987C44673}" type="pres">
      <dgm:prSet presAssocID="{17302B7A-7FDF-A74A-AEB4-9D9F6E9EAAB9}" presName="Name37" presStyleLbl="parChTrans1D2" presStyleIdx="0" presStyleCnt="4"/>
      <dgm:spPr/>
      <dgm:t>
        <a:bodyPr/>
        <a:lstStyle/>
        <a:p>
          <a:endParaRPr lang="de-DE"/>
        </a:p>
      </dgm:t>
    </dgm:pt>
    <dgm:pt modelId="{3B7FA7D9-8A9C-A849-A535-F1864EC128E4}" type="pres">
      <dgm:prSet presAssocID="{F1E6ACF0-D77C-CD43-B384-D7112F36CC1F}" presName="hierRoot2" presStyleCnt="0">
        <dgm:presLayoutVars>
          <dgm:hierBranch val="init"/>
        </dgm:presLayoutVars>
      </dgm:prSet>
      <dgm:spPr/>
    </dgm:pt>
    <dgm:pt modelId="{7BF7A4AC-0E5E-824C-9392-C1A25B157522}" type="pres">
      <dgm:prSet presAssocID="{F1E6ACF0-D77C-CD43-B384-D7112F36CC1F}" presName="rootComposite" presStyleCnt="0"/>
      <dgm:spPr/>
    </dgm:pt>
    <dgm:pt modelId="{C49182BE-BCFA-0C43-93EF-DB8AA8EF9799}" type="pres">
      <dgm:prSet presAssocID="{F1E6ACF0-D77C-CD43-B384-D7112F36CC1F}" presName="rootText" presStyleLbl="node2" presStyleIdx="0" presStyleCnt="4" custScaleY="237897">
        <dgm:presLayoutVars>
          <dgm:chPref val="3"/>
        </dgm:presLayoutVars>
      </dgm:prSet>
      <dgm:spPr/>
      <dgm:t>
        <a:bodyPr/>
        <a:lstStyle/>
        <a:p>
          <a:endParaRPr lang="de-DE"/>
        </a:p>
      </dgm:t>
    </dgm:pt>
    <dgm:pt modelId="{43049E05-F36C-3243-BAC9-93C3E114CE24}" type="pres">
      <dgm:prSet presAssocID="{F1E6ACF0-D77C-CD43-B384-D7112F36CC1F}" presName="rootConnector" presStyleLbl="node2" presStyleIdx="0" presStyleCnt="4"/>
      <dgm:spPr/>
      <dgm:t>
        <a:bodyPr/>
        <a:lstStyle/>
        <a:p>
          <a:endParaRPr lang="de-DE"/>
        </a:p>
      </dgm:t>
    </dgm:pt>
    <dgm:pt modelId="{31BA1B41-72DF-3243-858A-CA3083745B16}" type="pres">
      <dgm:prSet presAssocID="{F1E6ACF0-D77C-CD43-B384-D7112F36CC1F}" presName="hierChild4" presStyleCnt="0"/>
      <dgm:spPr/>
    </dgm:pt>
    <dgm:pt modelId="{F0F64970-D459-9542-BE09-A61FA024A063}" type="pres">
      <dgm:prSet presAssocID="{F1E6ACF0-D77C-CD43-B384-D7112F36CC1F}" presName="hierChild5" presStyleCnt="0"/>
      <dgm:spPr/>
    </dgm:pt>
    <dgm:pt modelId="{0F709FB7-9C4D-5241-8DB9-A76DA3DB3C2A}" type="pres">
      <dgm:prSet presAssocID="{B5D32ED4-E7A3-184B-A56E-442936638257}" presName="Name37" presStyleLbl="parChTrans1D2" presStyleIdx="1" presStyleCnt="4"/>
      <dgm:spPr/>
      <dgm:t>
        <a:bodyPr/>
        <a:lstStyle/>
        <a:p>
          <a:endParaRPr lang="de-DE"/>
        </a:p>
      </dgm:t>
    </dgm:pt>
    <dgm:pt modelId="{1102D014-8484-C145-80EA-5A7C2E1762EA}" type="pres">
      <dgm:prSet presAssocID="{8D52A76C-A621-114B-92B5-FBD5D2FD7A53}" presName="hierRoot2" presStyleCnt="0">
        <dgm:presLayoutVars>
          <dgm:hierBranch val="init"/>
        </dgm:presLayoutVars>
      </dgm:prSet>
      <dgm:spPr/>
    </dgm:pt>
    <dgm:pt modelId="{D7327B9A-C1B0-F443-98E7-5F900835055F}" type="pres">
      <dgm:prSet presAssocID="{8D52A76C-A621-114B-92B5-FBD5D2FD7A53}" presName="rootComposite" presStyleCnt="0"/>
      <dgm:spPr/>
    </dgm:pt>
    <dgm:pt modelId="{4E4266EC-84D6-A342-A940-4504E3F2DB9F}" type="pres">
      <dgm:prSet presAssocID="{8D52A76C-A621-114B-92B5-FBD5D2FD7A53}" presName="rootText" presStyleLbl="node2" presStyleIdx="1" presStyleCnt="4" custScaleY="237896">
        <dgm:presLayoutVars>
          <dgm:chPref val="3"/>
        </dgm:presLayoutVars>
      </dgm:prSet>
      <dgm:spPr/>
      <dgm:t>
        <a:bodyPr/>
        <a:lstStyle/>
        <a:p>
          <a:endParaRPr lang="de-DE"/>
        </a:p>
      </dgm:t>
    </dgm:pt>
    <dgm:pt modelId="{EBE62177-F653-6D4B-B33E-ACBD2AC7B3C2}" type="pres">
      <dgm:prSet presAssocID="{8D52A76C-A621-114B-92B5-FBD5D2FD7A53}" presName="rootConnector" presStyleLbl="node2" presStyleIdx="1" presStyleCnt="4"/>
      <dgm:spPr/>
      <dgm:t>
        <a:bodyPr/>
        <a:lstStyle/>
        <a:p>
          <a:endParaRPr lang="de-DE"/>
        </a:p>
      </dgm:t>
    </dgm:pt>
    <dgm:pt modelId="{27D7CFB0-1223-0D4F-839C-09E545922E7D}" type="pres">
      <dgm:prSet presAssocID="{8D52A76C-A621-114B-92B5-FBD5D2FD7A53}" presName="hierChild4" presStyleCnt="0"/>
      <dgm:spPr/>
    </dgm:pt>
    <dgm:pt modelId="{258B46FE-2A22-3743-9903-0E9B6A39D01E}" type="pres">
      <dgm:prSet presAssocID="{8D52A76C-A621-114B-92B5-FBD5D2FD7A53}" presName="hierChild5" presStyleCnt="0"/>
      <dgm:spPr/>
    </dgm:pt>
    <dgm:pt modelId="{FBFAC619-B093-F141-8F1A-0862B86F2A32}" type="pres">
      <dgm:prSet presAssocID="{00AA1DEC-8137-0847-8FE2-92C585E0171F}" presName="Name37" presStyleLbl="parChTrans1D2" presStyleIdx="2" presStyleCnt="4"/>
      <dgm:spPr/>
      <dgm:t>
        <a:bodyPr/>
        <a:lstStyle/>
        <a:p>
          <a:endParaRPr lang="de-DE"/>
        </a:p>
      </dgm:t>
    </dgm:pt>
    <dgm:pt modelId="{5A833558-555A-A547-8D4E-42D515EC7A68}" type="pres">
      <dgm:prSet presAssocID="{78EFAD86-C328-E948-8EB7-B16D4B750431}" presName="hierRoot2" presStyleCnt="0">
        <dgm:presLayoutVars>
          <dgm:hierBranch val="init"/>
        </dgm:presLayoutVars>
      </dgm:prSet>
      <dgm:spPr/>
    </dgm:pt>
    <dgm:pt modelId="{8E7D3ABF-8717-C344-ABE4-E4ECB853DE14}" type="pres">
      <dgm:prSet presAssocID="{78EFAD86-C328-E948-8EB7-B16D4B750431}" presName="rootComposite" presStyleCnt="0"/>
      <dgm:spPr/>
    </dgm:pt>
    <dgm:pt modelId="{50A91046-77C2-F040-861A-B468F1D42E6D}" type="pres">
      <dgm:prSet presAssocID="{78EFAD86-C328-E948-8EB7-B16D4B750431}" presName="rootText" presStyleLbl="node2" presStyleIdx="2" presStyleCnt="4" custScaleY="237896">
        <dgm:presLayoutVars>
          <dgm:chPref val="3"/>
        </dgm:presLayoutVars>
      </dgm:prSet>
      <dgm:spPr/>
      <dgm:t>
        <a:bodyPr/>
        <a:lstStyle/>
        <a:p>
          <a:endParaRPr lang="de-DE"/>
        </a:p>
      </dgm:t>
    </dgm:pt>
    <dgm:pt modelId="{0BFA2C01-E3B9-8C48-881A-7FE92A6BAFB0}" type="pres">
      <dgm:prSet presAssocID="{78EFAD86-C328-E948-8EB7-B16D4B750431}" presName="rootConnector" presStyleLbl="node2" presStyleIdx="2" presStyleCnt="4"/>
      <dgm:spPr/>
      <dgm:t>
        <a:bodyPr/>
        <a:lstStyle/>
        <a:p>
          <a:endParaRPr lang="de-DE"/>
        </a:p>
      </dgm:t>
    </dgm:pt>
    <dgm:pt modelId="{67967855-5FF0-774A-9F7B-74E96B3EADE8}" type="pres">
      <dgm:prSet presAssocID="{78EFAD86-C328-E948-8EB7-B16D4B750431}" presName="hierChild4" presStyleCnt="0"/>
      <dgm:spPr/>
    </dgm:pt>
    <dgm:pt modelId="{45751EB3-7A3D-764C-A9C9-11843D4DCFD9}" type="pres">
      <dgm:prSet presAssocID="{78EFAD86-C328-E948-8EB7-B16D4B750431}" presName="hierChild5" presStyleCnt="0"/>
      <dgm:spPr/>
    </dgm:pt>
    <dgm:pt modelId="{079DB41E-0D79-FB4A-972B-06E820ABC1C0}" type="pres">
      <dgm:prSet presAssocID="{8FED096C-A89F-D24E-BFAC-24F519B089AD}" presName="Name37" presStyleLbl="parChTrans1D2" presStyleIdx="3" presStyleCnt="4"/>
      <dgm:spPr/>
      <dgm:t>
        <a:bodyPr/>
        <a:lstStyle/>
        <a:p>
          <a:endParaRPr lang="de-DE"/>
        </a:p>
      </dgm:t>
    </dgm:pt>
    <dgm:pt modelId="{9DDE8C58-328D-4543-8677-C3A90A68218A}" type="pres">
      <dgm:prSet presAssocID="{7302B66C-663E-3D45-AC74-A771B63E9C48}" presName="hierRoot2" presStyleCnt="0">
        <dgm:presLayoutVars>
          <dgm:hierBranch val="init"/>
        </dgm:presLayoutVars>
      </dgm:prSet>
      <dgm:spPr/>
    </dgm:pt>
    <dgm:pt modelId="{1EA93F75-9DBE-0D43-92C5-A4181CA21ABF}" type="pres">
      <dgm:prSet presAssocID="{7302B66C-663E-3D45-AC74-A771B63E9C48}" presName="rootComposite" presStyleCnt="0"/>
      <dgm:spPr/>
    </dgm:pt>
    <dgm:pt modelId="{6E91A188-89BD-A34B-B365-33387A776AC4}" type="pres">
      <dgm:prSet presAssocID="{7302B66C-663E-3D45-AC74-A771B63E9C48}" presName="rootText" presStyleLbl="node2" presStyleIdx="3" presStyleCnt="4" custScaleY="237898">
        <dgm:presLayoutVars>
          <dgm:chPref val="3"/>
        </dgm:presLayoutVars>
      </dgm:prSet>
      <dgm:spPr/>
      <dgm:t>
        <a:bodyPr/>
        <a:lstStyle/>
        <a:p>
          <a:endParaRPr lang="de-DE"/>
        </a:p>
      </dgm:t>
    </dgm:pt>
    <dgm:pt modelId="{B0500021-F605-F044-B4E6-C467883367F2}" type="pres">
      <dgm:prSet presAssocID="{7302B66C-663E-3D45-AC74-A771B63E9C48}" presName="rootConnector" presStyleLbl="node2" presStyleIdx="3" presStyleCnt="4"/>
      <dgm:spPr/>
      <dgm:t>
        <a:bodyPr/>
        <a:lstStyle/>
        <a:p>
          <a:endParaRPr lang="de-DE"/>
        </a:p>
      </dgm:t>
    </dgm:pt>
    <dgm:pt modelId="{51E23CDC-3FAB-C349-B54B-AB7ABA60FA00}" type="pres">
      <dgm:prSet presAssocID="{7302B66C-663E-3D45-AC74-A771B63E9C48}" presName="hierChild4" presStyleCnt="0"/>
      <dgm:spPr/>
    </dgm:pt>
    <dgm:pt modelId="{A983DBA2-2605-074F-ADC7-B71C63E0BCF7}" type="pres">
      <dgm:prSet presAssocID="{7302B66C-663E-3D45-AC74-A771B63E9C48}" presName="hierChild5" presStyleCnt="0"/>
      <dgm:spPr/>
    </dgm:pt>
    <dgm:pt modelId="{732E7FD8-9286-4D4A-A051-74CCB25CF409}" type="pres">
      <dgm:prSet presAssocID="{5B46EAC4-2511-F542-9DE7-89BA50A78DD7}" presName="hierChild3" presStyleCnt="0"/>
      <dgm:spPr/>
    </dgm:pt>
  </dgm:ptLst>
  <dgm:cxnLst>
    <dgm:cxn modelId="{8D25D296-2A8E-2647-8ABB-287C88051ADE}" srcId="{5B46EAC4-2511-F542-9DE7-89BA50A78DD7}" destId="{78EFAD86-C328-E948-8EB7-B16D4B750431}" srcOrd="2" destOrd="0" parTransId="{00AA1DEC-8137-0847-8FE2-92C585E0171F}" sibTransId="{FDED1F32-C83C-0844-973A-5CE467DF35DD}"/>
    <dgm:cxn modelId="{74BC5161-EE70-824D-9B74-FD01B3C25056}" type="presOf" srcId="{7302B66C-663E-3D45-AC74-A771B63E9C48}" destId="{6E91A188-89BD-A34B-B365-33387A776AC4}" srcOrd="0" destOrd="0" presId="urn:microsoft.com/office/officeart/2005/8/layout/orgChart1"/>
    <dgm:cxn modelId="{32A1B53D-177F-2645-AABB-913E8BC08ADA}" srcId="{8A433A62-835A-764F-B246-968BF1AE7F00}" destId="{5B46EAC4-2511-F542-9DE7-89BA50A78DD7}" srcOrd="0" destOrd="0" parTransId="{3ECBE0AF-5167-B247-BC10-15E0C715DA69}" sibTransId="{633FE8BA-7499-374A-BDD9-3D29C6C5AF66}"/>
    <dgm:cxn modelId="{E7188E29-9FCA-FD4A-9633-03E3202BDF5D}" type="presOf" srcId="{00AA1DEC-8137-0847-8FE2-92C585E0171F}" destId="{FBFAC619-B093-F141-8F1A-0862B86F2A32}" srcOrd="0" destOrd="0" presId="urn:microsoft.com/office/officeart/2005/8/layout/orgChart1"/>
    <dgm:cxn modelId="{B05B8816-E71A-3747-8827-CB32DAA7AEA7}" type="presOf" srcId="{5B46EAC4-2511-F542-9DE7-89BA50A78DD7}" destId="{16E77D2E-0185-9B45-A7AB-23CB6403043B}" srcOrd="0" destOrd="0" presId="urn:microsoft.com/office/officeart/2005/8/layout/orgChart1"/>
    <dgm:cxn modelId="{D34B4C39-15AA-B744-B3DE-3EA1F67F4BA6}" type="presOf" srcId="{8A433A62-835A-764F-B246-968BF1AE7F00}" destId="{34EB6768-EA22-B04C-822F-E923DCE521FB}" srcOrd="0" destOrd="0" presId="urn:microsoft.com/office/officeart/2005/8/layout/orgChart1"/>
    <dgm:cxn modelId="{D5F7ABF6-883C-BE48-8BE1-00F8C6AE48C1}" type="presOf" srcId="{78EFAD86-C328-E948-8EB7-B16D4B750431}" destId="{50A91046-77C2-F040-861A-B468F1D42E6D}" srcOrd="0" destOrd="0" presId="urn:microsoft.com/office/officeart/2005/8/layout/orgChart1"/>
    <dgm:cxn modelId="{56B15D25-2EF5-E74E-BC35-ACDBBDCEDC5E}" srcId="{5B46EAC4-2511-F542-9DE7-89BA50A78DD7}" destId="{7302B66C-663E-3D45-AC74-A771B63E9C48}" srcOrd="3" destOrd="0" parTransId="{8FED096C-A89F-D24E-BFAC-24F519B089AD}" sibTransId="{80A336EC-B155-B34A-A80D-69938A87C403}"/>
    <dgm:cxn modelId="{ED85B5C5-9E38-F24E-B45A-DC6951D9A2B4}" type="presOf" srcId="{17302B7A-7FDF-A74A-AEB4-9D9F6E9EAAB9}" destId="{DC9881DF-7312-9B41-AA44-AC7987C44673}" srcOrd="0" destOrd="0" presId="urn:microsoft.com/office/officeart/2005/8/layout/orgChart1"/>
    <dgm:cxn modelId="{FBD9B3D6-5A4E-DF43-BAB3-5BB8EABA9D8C}" type="presOf" srcId="{8FED096C-A89F-D24E-BFAC-24F519B089AD}" destId="{079DB41E-0D79-FB4A-972B-06E820ABC1C0}" srcOrd="0" destOrd="0" presId="urn:microsoft.com/office/officeart/2005/8/layout/orgChart1"/>
    <dgm:cxn modelId="{89093FE6-C174-2145-9E7A-A2EC12DC8F36}" srcId="{5B46EAC4-2511-F542-9DE7-89BA50A78DD7}" destId="{F1E6ACF0-D77C-CD43-B384-D7112F36CC1F}" srcOrd="0" destOrd="0" parTransId="{17302B7A-7FDF-A74A-AEB4-9D9F6E9EAAB9}" sibTransId="{885BBED9-26CA-1540-A595-EE0F95E3B5EB}"/>
    <dgm:cxn modelId="{F84158DC-A9FC-5F48-87FA-392A9AEBF3B3}" type="presOf" srcId="{78EFAD86-C328-E948-8EB7-B16D4B750431}" destId="{0BFA2C01-E3B9-8C48-881A-7FE92A6BAFB0}" srcOrd="1" destOrd="0" presId="urn:microsoft.com/office/officeart/2005/8/layout/orgChart1"/>
    <dgm:cxn modelId="{78434C3D-DF85-4D46-8E06-AA3B46097467}" type="presOf" srcId="{8D52A76C-A621-114B-92B5-FBD5D2FD7A53}" destId="{EBE62177-F653-6D4B-B33E-ACBD2AC7B3C2}" srcOrd="1" destOrd="0" presId="urn:microsoft.com/office/officeart/2005/8/layout/orgChart1"/>
    <dgm:cxn modelId="{6B15CC8C-D30D-744B-A32E-12C405E37956}" srcId="{5B46EAC4-2511-F542-9DE7-89BA50A78DD7}" destId="{8D52A76C-A621-114B-92B5-FBD5D2FD7A53}" srcOrd="1" destOrd="0" parTransId="{B5D32ED4-E7A3-184B-A56E-442936638257}" sibTransId="{E10F106F-9694-1540-B8F0-2074C2CBD12D}"/>
    <dgm:cxn modelId="{7074FE31-5419-3942-B291-514A7A4D0A31}" type="presOf" srcId="{F1E6ACF0-D77C-CD43-B384-D7112F36CC1F}" destId="{43049E05-F36C-3243-BAC9-93C3E114CE24}" srcOrd="1" destOrd="0" presId="urn:microsoft.com/office/officeart/2005/8/layout/orgChart1"/>
    <dgm:cxn modelId="{8FEA6F00-5A20-DE44-BC41-7B5FD7F01756}" type="presOf" srcId="{5B46EAC4-2511-F542-9DE7-89BA50A78DD7}" destId="{9C16C055-C902-6B4D-BFEB-D75AB9096AC0}" srcOrd="1" destOrd="0" presId="urn:microsoft.com/office/officeart/2005/8/layout/orgChart1"/>
    <dgm:cxn modelId="{3F9C5181-796B-8B40-A50A-663E29A188C9}" type="presOf" srcId="{B5D32ED4-E7A3-184B-A56E-442936638257}" destId="{0F709FB7-9C4D-5241-8DB9-A76DA3DB3C2A}" srcOrd="0" destOrd="0" presId="urn:microsoft.com/office/officeart/2005/8/layout/orgChart1"/>
    <dgm:cxn modelId="{4ECEC673-7AE0-E749-BA0C-0FB7D136E25B}" type="presOf" srcId="{F1E6ACF0-D77C-CD43-B384-D7112F36CC1F}" destId="{C49182BE-BCFA-0C43-93EF-DB8AA8EF9799}" srcOrd="0" destOrd="0" presId="urn:microsoft.com/office/officeart/2005/8/layout/orgChart1"/>
    <dgm:cxn modelId="{C1CB0B92-B1B3-C24D-B343-CA0D36EBA6C2}" type="presOf" srcId="{8D52A76C-A621-114B-92B5-FBD5D2FD7A53}" destId="{4E4266EC-84D6-A342-A940-4504E3F2DB9F}" srcOrd="0" destOrd="0" presId="urn:microsoft.com/office/officeart/2005/8/layout/orgChart1"/>
    <dgm:cxn modelId="{8D1B321B-8FFE-D84A-A675-F16DE7CE2C02}" type="presOf" srcId="{7302B66C-663E-3D45-AC74-A771B63E9C48}" destId="{B0500021-F605-F044-B4E6-C467883367F2}" srcOrd="1" destOrd="0" presId="urn:microsoft.com/office/officeart/2005/8/layout/orgChart1"/>
    <dgm:cxn modelId="{2D82AE32-3020-AC44-A0D1-DD2A5DED1A7A}" type="presParOf" srcId="{34EB6768-EA22-B04C-822F-E923DCE521FB}" destId="{523E64DD-CF38-EF46-87D7-2FADD75A46F8}" srcOrd="0" destOrd="0" presId="urn:microsoft.com/office/officeart/2005/8/layout/orgChart1"/>
    <dgm:cxn modelId="{3BF10B6D-99A4-3846-A1E1-A8F7BC4FEDBA}" type="presParOf" srcId="{523E64DD-CF38-EF46-87D7-2FADD75A46F8}" destId="{9AF7AC32-062C-FD47-8405-12570855EF08}" srcOrd="0" destOrd="0" presId="urn:microsoft.com/office/officeart/2005/8/layout/orgChart1"/>
    <dgm:cxn modelId="{4F20F315-B3D7-CC40-BD44-F8B7C4FA7FFD}" type="presParOf" srcId="{9AF7AC32-062C-FD47-8405-12570855EF08}" destId="{16E77D2E-0185-9B45-A7AB-23CB6403043B}" srcOrd="0" destOrd="0" presId="urn:microsoft.com/office/officeart/2005/8/layout/orgChart1"/>
    <dgm:cxn modelId="{02E3135C-39C0-A34A-A5A2-AF696EE2DF1C}" type="presParOf" srcId="{9AF7AC32-062C-FD47-8405-12570855EF08}" destId="{9C16C055-C902-6B4D-BFEB-D75AB9096AC0}" srcOrd="1" destOrd="0" presId="urn:microsoft.com/office/officeart/2005/8/layout/orgChart1"/>
    <dgm:cxn modelId="{70C032AB-4FC6-8A4F-B78E-419CB4FCC2CC}" type="presParOf" srcId="{523E64DD-CF38-EF46-87D7-2FADD75A46F8}" destId="{216CEA5C-E6D6-0949-B3D0-C04BCF7CB26B}" srcOrd="1" destOrd="0" presId="urn:microsoft.com/office/officeart/2005/8/layout/orgChart1"/>
    <dgm:cxn modelId="{C06D9F4C-9920-BE4F-9379-ACA94DF1B0E1}" type="presParOf" srcId="{216CEA5C-E6D6-0949-B3D0-C04BCF7CB26B}" destId="{DC9881DF-7312-9B41-AA44-AC7987C44673}" srcOrd="0" destOrd="0" presId="urn:microsoft.com/office/officeart/2005/8/layout/orgChart1"/>
    <dgm:cxn modelId="{0B87706F-B0A3-AA47-8BE6-6DBD37DB39B5}" type="presParOf" srcId="{216CEA5C-E6D6-0949-B3D0-C04BCF7CB26B}" destId="{3B7FA7D9-8A9C-A849-A535-F1864EC128E4}" srcOrd="1" destOrd="0" presId="urn:microsoft.com/office/officeart/2005/8/layout/orgChart1"/>
    <dgm:cxn modelId="{7C153F2F-8146-CA4A-9C37-9AE8EACD69A7}" type="presParOf" srcId="{3B7FA7D9-8A9C-A849-A535-F1864EC128E4}" destId="{7BF7A4AC-0E5E-824C-9392-C1A25B157522}" srcOrd="0" destOrd="0" presId="urn:microsoft.com/office/officeart/2005/8/layout/orgChart1"/>
    <dgm:cxn modelId="{D1B5E90C-E916-1646-B0E9-4D7AB41BBFD6}" type="presParOf" srcId="{7BF7A4AC-0E5E-824C-9392-C1A25B157522}" destId="{C49182BE-BCFA-0C43-93EF-DB8AA8EF9799}" srcOrd="0" destOrd="0" presId="urn:microsoft.com/office/officeart/2005/8/layout/orgChart1"/>
    <dgm:cxn modelId="{20436ED1-DA9E-4648-A5F3-EBA4047FAE80}" type="presParOf" srcId="{7BF7A4AC-0E5E-824C-9392-C1A25B157522}" destId="{43049E05-F36C-3243-BAC9-93C3E114CE24}" srcOrd="1" destOrd="0" presId="urn:microsoft.com/office/officeart/2005/8/layout/orgChart1"/>
    <dgm:cxn modelId="{E825B645-AA17-8349-8011-D841B705A29C}" type="presParOf" srcId="{3B7FA7D9-8A9C-A849-A535-F1864EC128E4}" destId="{31BA1B41-72DF-3243-858A-CA3083745B16}" srcOrd="1" destOrd="0" presId="urn:microsoft.com/office/officeart/2005/8/layout/orgChart1"/>
    <dgm:cxn modelId="{53723BF4-BAE5-2642-A270-D064D85AD530}" type="presParOf" srcId="{3B7FA7D9-8A9C-A849-A535-F1864EC128E4}" destId="{F0F64970-D459-9542-BE09-A61FA024A063}" srcOrd="2" destOrd="0" presId="urn:microsoft.com/office/officeart/2005/8/layout/orgChart1"/>
    <dgm:cxn modelId="{199A91EE-0C4F-294D-A9E3-26F1214ABA24}" type="presParOf" srcId="{216CEA5C-E6D6-0949-B3D0-C04BCF7CB26B}" destId="{0F709FB7-9C4D-5241-8DB9-A76DA3DB3C2A}" srcOrd="2" destOrd="0" presId="urn:microsoft.com/office/officeart/2005/8/layout/orgChart1"/>
    <dgm:cxn modelId="{D966D637-BE7F-EA44-8791-8968E1D1C170}" type="presParOf" srcId="{216CEA5C-E6D6-0949-B3D0-C04BCF7CB26B}" destId="{1102D014-8484-C145-80EA-5A7C2E1762EA}" srcOrd="3" destOrd="0" presId="urn:microsoft.com/office/officeart/2005/8/layout/orgChart1"/>
    <dgm:cxn modelId="{DCFFC856-9B75-8341-A293-8EA53EF73AAC}" type="presParOf" srcId="{1102D014-8484-C145-80EA-5A7C2E1762EA}" destId="{D7327B9A-C1B0-F443-98E7-5F900835055F}" srcOrd="0" destOrd="0" presId="urn:microsoft.com/office/officeart/2005/8/layout/orgChart1"/>
    <dgm:cxn modelId="{DB3A051F-D501-8344-A4BC-D9AFC1C08F17}" type="presParOf" srcId="{D7327B9A-C1B0-F443-98E7-5F900835055F}" destId="{4E4266EC-84D6-A342-A940-4504E3F2DB9F}" srcOrd="0" destOrd="0" presId="urn:microsoft.com/office/officeart/2005/8/layout/orgChart1"/>
    <dgm:cxn modelId="{B8820E61-58A0-D144-8ACE-29D7F49F7FDB}" type="presParOf" srcId="{D7327B9A-C1B0-F443-98E7-5F900835055F}" destId="{EBE62177-F653-6D4B-B33E-ACBD2AC7B3C2}" srcOrd="1" destOrd="0" presId="urn:microsoft.com/office/officeart/2005/8/layout/orgChart1"/>
    <dgm:cxn modelId="{CBC40660-562B-B049-88EA-815A98600824}" type="presParOf" srcId="{1102D014-8484-C145-80EA-5A7C2E1762EA}" destId="{27D7CFB0-1223-0D4F-839C-09E545922E7D}" srcOrd="1" destOrd="0" presId="urn:microsoft.com/office/officeart/2005/8/layout/orgChart1"/>
    <dgm:cxn modelId="{D8E3F393-EA12-1545-8CF8-EEE4402DFE70}" type="presParOf" srcId="{1102D014-8484-C145-80EA-5A7C2E1762EA}" destId="{258B46FE-2A22-3743-9903-0E9B6A39D01E}" srcOrd="2" destOrd="0" presId="urn:microsoft.com/office/officeart/2005/8/layout/orgChart1"/>
    <dgm:cxn modelId="{A9F58D9F-4C9F-D24F-8310-1FCFEA80AD03}" type="presParOf" srcId="{216CEA5C-E6D6-0949-B3D0-C04BCF7CB26B}" destId="{FBFAC619-B093-F141-8F1A-0862B86F2A32}" srcOrd="4" destOrd="0" presId="urn:microsoft.com/office/officeart/2005/8/layout/orgChart1"/>
    <dgm:cxn modelId="{68E5B1FC-3AF1-374F-AF4D-BB177E46C173}" type="presParOf" srcId="{216CEA5C-E6D6-0949-B3D0-C04BCF7CB26B}" destId="{5A833558-555A-A547-8D4E-42D515EC7A68}" srcOrd="5" destOrd="0" presId="urn:microsoft.com/office/officeart/2005/8/layout/orgChart1"/>
    <dgm:cxn modelId="{C2B74E60-F577-A347-A1B0-138A4EA2ED77}" type="presParOf" srcId="{5A833558-555A-A547-8D4E-42D515EC7A68}" destId="{8E7D3ABF-8717-C344-ABE4-E4ECB853DE14}" srcOrd="0" destOrd="0" presId="urn:microsoft.com/office/officeart/2005/8/layout/orgChart1"/>
    <dgm:cxn modelId="{8EFBA18E-C0C4-4D47-ACEF-11AB99B3AA88}" type="presParOf" srcId="{8E7D3ABF-8717-C344-ABE4-E4ECB853DE14}" destId="{50A91046-77C2-F040-861A-B468F1D42E6D}" srcOrd="0" destOrd="0" presId="urn:microsoft.com/office/officeart/2005/8/layout/orgChart1"/>
    <dgm:cxn modelId="{AC956E77-5C52-E846-9CB2-4471BE379ED2}" type="presParOf" srcId="{8E7D3ABF-8717-C344-ABE4-E4ECB853DE14}" destId="{0BFA2C01-E3B9-8C48-881A-7FE92A6BAFB0}" srcOrd="1" destOrd="0" presId="urn:microsoft.com/office/officeart/2005/8/layout/orgChart1"/>
    <dgm:cxn modelId="{BE133143-DE21-424B-AF0E-C7CC5362E847}" type="presParOf" srcId="{5A833558-555A-A547-8D4E-42D515EC7A68}" destId="{67967855-5FF0-774A-9F7B-74E96B3EADE8}" srcOrd="1" destOrd="0" presId="urn:microsoft.com/office/officeart/2005/8/layout/orgChart1"/>
    <dgm:cxn modelId="{2AF43598-3655-C04A-BEAA-D813DC635937}" type="presParOf" srcId="{5A833558-555A-A547-8D4E-42D515EC7A68}" destId="{45751EB3-7A3D-764C-A9C9-11843D4DCFD9}" srcOrd="2" destOrd="0" presId="urn:microsoft.com/office/officeart/2005/8/layout/orgChart1"/>
    <dgm:cxn modelId="{EBF2D487-6892-1D4B-BCB0-3B43A4A533A8}" type="presParOf" srcId="{216CEA5C-E6D6-0949-B3D0-C04BCF7CB26B}" destId="{079DB41E-0D79-FB4A-972B-06E820ABC1C0}" srcOrd="6" destOrd="0" presId="urn:microsoft.com/office/officeart/2005/8/layout/orgChart1"/>
    <dgm:cxn modelId="{CA1CEE5C-1006-9046-8F2F-BF5371B149AD}" type="presParOf" srcId="{216CEA5C-E6D6-0949-B3D0-C04BCF7CB26B}" destId="{9DDE8C58-328D-4543-8677-C3A90A68218A}" srcOrd="7" destOrd="0" presId="urn:microsoft.com/office/officeart/2005/8/layout/orgChart1"/>
    <dgm:cxn modelId="{12B2E487-386E-C34C-B364-E2127B041E9C}" type="presParOf" srcId="{9DDE8C58-328D-4543-8677-C3A90A68218A}" destId="{1EA93F75-9DBE-0D43-92C5-A4181CA21ABF}" srcOrd="0" destOrd="0" presId="urn:microsoft.com/office/officeart/2005/8/layout/orgChart1"/>
    <dgm:cxn modelId="{8782F1EB-5D4E-4C4A-8D7F-CD0163D45AFC}" type="presParOf" srcId="{1EA93F75-9DBE-0D43-92C5-A4181CA21ABF}" destId="{6E91A188-89BD-A34B-B365-33387A776AC4}" srcOrd="0" destOrd="0" presId="urn:microsoft.com/office/officeart/2005/8/layout/orgChart1"/>
    <dgm:cxn modelId="{C084667F-2734-3740-921C-644523248F6D}" type="presParOf" srcId="{1EA93F75-9DBE-0D43-92C5-A4181CA21ABF}" destId="{B0500021-F605-F044-B4E6-C467883367F2}" srcOrd="1" destOrd="0" presId="urn:microsoft.com/office/officeart/2005/8/layout/orgChart1"/>
    <dgm:cxn modelId="{488A571B-5FF0-5A4A-8088-3AB9761F4058}" type="presParOf" srcId="{9DDE8C58-328D-4543-8677-C3A90A68218A}" destId="{51E23CDC-3FAB-C349-B54B-AB7ABA60FA00}" srcOrd="1" destOrd="0" presId="urn:microsoft.com/office/officeart/2005/8/layout/orgChart1"/>
    <dgm:cxn modelId="{9EAA58C3-2AFF-A144-B86A-1DA82EC14289}" type="presParOf" srcId="{9DDE8C58-328D-4543-8677-C3A90A68218A}" destId="{A983DBA2-2605-074F-ADC7-B71C63E0BCF7}" srcOrd="2" destOrd="0" presId="urn:microsoft.com/office/officeart/2005/8/layout/orgChart1"/>
    <dgm:cxn modelId="{5C369581-759D-A046-8C03-EF49FE4A438D}" type="presParOf" srcId="{523E64DD-CF38-EF46-87D7-2FADD75A46F8}" destId="{732E7FD8-9286-4D4A-A051-74CCB25CF40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A433A62-835A-764F-B246-968BF1AE7F00}"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de-DE"/>
        </a:p>
      </dgm:t>
    </dgm:pt>
    <dgm:pt modelId="{5B46EAC4-2511-F542-9DE7-89BA50A78DD7}">
      <dgm:prSet phldrT="[Text]" custT="1"/>
      <dgm:spPr/>
      <dgm:t>
        <a:bodyPr/>
        <a:lstStyle/>
        <a:p>
          <a:r>
            <a:rPr lang="de-DE" sz="3600" dirty="0" smtClean="0"/>
            <a:t> F-Gase	</a:t>
          </a:r>
          <a:r>
            <a:rPr lang="de-DE" sz="3600" baseline="0" dirty="0" smtClean="0"/>
            <a:t>                </a:t>
          </a:r>
          <a:r>
            <a:rPr lang="de-DE" sz="3200" dirty="0" smtClean="0"/>
            <a:t>(HFKW, FKW, SF6, NF3)</a:t>
          </a:r>
        </a:p>
      </dgm:t>
    </dgm:pt>
    <dgm:pt modelId="{3ECBE0AF-5167-B247-BC10-15E0C715DA69}" type="parTrans" cxnId="{32A1B53D-177F-2645-AABB-913E8BC08ADA}">
      <dgm:prSet/>
      <dgm:spPr/>
      <dgm:t>
        <a:bodyPr/>
        <a:lstStyle/>
        <a:p>
          <a:endParaRPr lang="de-DE"/>
        </a:p>
      </dgm:t>
    </dgm:pt>
    <dgm:pt modelId="{633FE8BA-7499-374A-BDD9-3D29C6C5AF66}" type="sibTrans" cxnId="{32A1B53D-177F-2645-AABB-913E8BC08ADA}">
      <dgm:prSet/>
      <dgm:spPr/>
      <dgm:t>
        <a:bodyPr/>
        <a:lstStyle/>
        <a:p>
          <a:endParaRPr lang="de-DE"/>
        </a:p>
      </dgm:t>
    </dgm:pt>
    <dgm:pt modelId="{F1E6ACF0-D77C-CD43-B384-D7112F36CC1F}">
      <dgm:prSet phldrT="[Text]" custT="1"/>
      <dgm:spPr/>
      <dgm:t>
        <a:bodyPr/>
        <a:lstStyle/>
        <a:p>
          <a:r>
            <a:rPr lang="de-DE" sz="2400" dirty="0" smtClean="0"/>
            <a:t>Fluorierte </a:t>
          </a:r>
          <a:r>
            <a:rPr lang="de-DE" sz="2400" dirty="0" err="1" smtClean="0"/>
            <a:t>Kohlenwas</a:t>
          </a:r>
          <a:r>
            <a:rPr lang="de-DE" sz="2400" dirty="0" smtClean="0"/>
            <a:t>-</a:t>
          </a:r>
          <a:r>
            <a:rPr lang="de-DE" sz="2400" dirty="0" err="1" smtClean="0"/>
            <a:t>serstoffver</a:t>
          </a:r>
          <a:r>
            <a:rPr lang="de-DE" sz="2400" dirty="0" smtClean="0"/>
            <a:t>-bindungen </a:t>
          </a:r>
        </a:p>
      </dgm:t>
    </dgm:pt>
    <dgm:pt modelId="{17302B7A-7FDF-A74A-AEB4-9D9F6E9EAAB9}" type="parTrans" cxnId="{89093FE6-C174-2145-9E7A-A2EC12DC8F36}">
      <dgm:prSet/>
      <dgm:spPr>
        <a:ln w="63500"/>
      </dgm:spPr>
      <dgm:t>
        <a:bodyPr/>
        <a:lstStyle/>
        <a:p>
          <a:endParaRPr lang="de-DE"/>
        </a:p>
      </dgm:t>
    </dgm:pt>
    <dgm:pt modelId="{885BBED9-26CA-1540-A595-EE0F95E3B5EB}" type="sibTrans" cxnId="{89093FE6-C174-2145-9E7A-A2EC12DC8F36}">
      <dgm:prSet/>
      <dgm:spPr/>
      <dgm:t>
        <a:bodyPr/>
        <a:lstStyle/>
        <a:p>
          <a:endParaRPr lang="de-DE"/>
        </a:p>
      </dgm:t>
    </dgm:pt>
    <dgm:pt modelId="{8D52A76C-A621-114B-92B5-FBD5D2FD7A53}">
      <dgm:prSet phldrT="[Text]" custT="1"/>
      <dgm:spPr/>
      <dgm:t>
        <a:bodyPr/>
        <a:lstStyle/>
        <a:p>
          <a:r>
            <a:rPr lang="de-DE" sz="2400" dirty="0" smtClean="0"/>
            <a:t>Verweildauer viel länger als alle anderen</a:t>
          </a:r>
        </a:p>
      </dgm:t>
    </dgm:pt>
    <dgm:pt modelId="{B5D32ED4-E7A3-184B-A56E-442936638257}" type="parTrans" cxnId="{6B15CC8C-D30D-744B-A32E-12C405E37956}">
      <dgm:prSet/>
      <dgm:spPr>
        <a:ln w="63500"/>
      </dgm:spPr>
      <dgm:t>
        <a:bodyPr/>
        <a:lstStyle/>
        <a:p>
          <a:endParaRPr lang="de-DE"/>
        </a:p>
      </dgm:t>
    </dgm:pt>
    <dgm:pt modelId="{E10F106F-9694-1540-B8F0-2074C2CBD12D}" type="sibTrans" cxnId="{6B15CC8C-D30D-744B-A32E-12C405E37956}">
      <dgm:prSet/>
      <dgm:spPr/>
      <dgm:t>
        <a:bodyPr/>
        <a:lstStyle/>
        <a:p>
          <a:endParaRPr lang="de-DE"/>
        </a:p>
      </dgm:t>
    </dgm:pt>
    <dgm:pt modelId="{78EFAD86-C328-E948-8EB7-B16D4B750431}">
      <dgm:prSet phldrT="[Text]" custT="1"/>
      <dgm:spPr/>
      <dgm:t>
        <a:bodyPr/>
        <a:lstStyle/>
        <a:p>
          <a:r>
            <a:rPr lang="de-DE" sz="2400" dirty="0" smtClean="0"/>
            <a:t>Kommen in der Natur nicht vor</a:t>
          </a:r>
        </a:p>
      </dgm:t>
    </dgm:pt>
    <dgm:pt modelId="{00AA1DEC-8137-0847-8FE2-92C585E0171F}" type="parTrans" cxnId="{8D25D296-2A8E-2647-8ABB-287C88051ADE}">
      <dgm:prSet/>
      <dgm:spPr>
        <a:ln w="63500"/>
      </dgm:spPr>
      <dgm:t>
        <a:bodyPr/>
        <a:lstStyle/>
        <a:p>
          <a:endParaRPr lang="de-DE"/>
        </a:p>
      </dgm:t>
    </dgm:pt>
    <dgm:pt modelId="{FDED1F32-C83C-0844-973A-5CE467DF35DD}" type="sibTrans" cxnId="{8D25D296-2A8E-2647-8ABB-287C88051ADE}">
      <dgm:prSet/>
      <dgm:spPr/>
      <dgm:t>
        <a:bodyPr/>
        <a:lstStyle/>
        <a:p>
          <a:endParaRPr lang="de-DE"/>
        </a:p>
      </dgm:t>
    </dgm:pt>
    <dgm:pt modelId="{BE76B364-57D4-2E4A-816E-3118C5A01729}">
      <dgm:prSet custT="1"/>
      <dgm:spPr/>
      <dgm:t>
        <a:bodyPr/>
        <a:lstStyle/>
        <a:p>
          <a:r>
            <a:rPr lang="de-DE" sz="2400" dirty="0" smtClean="0"/>
            <a:t>Sehr treibhaus-wirksam</a:t>
          </a:r>
        </a:p>
      </dgm:t>
    </dgm:pt>
    <dgm:pt modelId="{8AAA2A83-D31A-7143-9DCF-7C5C6D9FF020}" type="parTrans" cxnId="{4AE92C3C-504C-5345-9319-0EF7ACF4D055}">
      <dgm:prSet/>
      <dgm:spPr>
        <a:ln w="63500"/>
      </dgm:spPr>
      <dgm:t>
        <a:bodyPr/>
        <a:lstStyle/>
        <a:p>
          <a:endParaRPr lang="de-DE"/>
        </a:p>
      </dgm:t>
    </dgm:pt>
    <dgm:pt modelId="{E7ED8E76-E416-CC4E-A3A1-EB5F2AF34730}" type="sibTrans" cxnId="{4AE92C3C-504C-5345-9319-0EF7ACF4D055}">
      <dgm:prSet/>
      <dgm:spPr/>
      <dgm:t>
        <a:bodyPr/>
        <a:lstStyle/>
        <a:p>
          <a:endParaRPr lang="de-DE"/>
        </a:p>
      </dgm:t>
    </dgm:pt>
    <dgm:pt modelId="{34EB6768-EA22-B04C-822F-E923DCE521FB}" type="pres">
      <dgm:prSet presAssocID="{8A433A62-835A-764F-B246-968BF1AE7F00}" presName="hierChild1" presStyleCnt="0">
        <dgm:presLayoutVars>
          <dgm:orgChart val="1"/>
          <dgm:chPref val="1"/>
          <dgm:dir/>
          <dgm:animOne val="branch"/>
          <dgm:animLvl val="lvl"/>
          <dgm:resizeHandles/>
        </dgm:presLayoutVars>
      </dgm:prSet>
      <dgm:spPr/>
      <dgm:t>
        <a:bodyPr/>
        <a:lstStyle/>
        <a:p>
          <a:endParaRPr lang="de-DE"/>
        </a:p>
      </dgm:t>
    </dgm:pt>
    <dgm:pt modelId="{523E64DD-CF38-EF46-87D7-2FADD75A46F8}" type="pres">
      <dgm:prSet presAssocID="{5B46EAC4-2511-F542-9DE7-89BA50A78DD7}" presName="hierRoot1" presStyleCnt="0">
        <dgm:presLayoutVars>
          <dgm:hierBranch val="init"/>
        </dgm:presLayoutVars>
      </dgm:prSet>
      <dgm:spPr/>
    </dgm:pt>
    <dgm:pt modelId="{9AF7AC32-062C-FD47-8405-12570855EF08}" type="pres">
      <dgm:prSet presAssocID="{5B46EAC4-2511-F542-9DE7-89BA50A78DD7}" presName="rootComposite1" presStyleCnt="0"/>
      <dgm:spPr/>
    </dgm:pt>
    <dgm:pt modelId="{16E77D2E-0185-9B45-A7AB-23CB6403043B}" type="pres">
      <dgm:prSet presAssocID="{5B46EAC4-2511-F542-9DE7-89BA50A78DD7}" presName="rootText1" presStyleLbl="node0" presStyleIdx="0" presStyleCnt="1" custScaleX="222921" custScaleY="136684">
        <dgm:presLayoutVars>
          <dgm:chPref val="3"/>
        </dgm:presLayoutVars>
      </dgm:prSet>
      <dgm:spPr/>
      <dgm:t>
        <a:bodyPr/>
        <a:lstStyle/>
        <a:p>
          <a:endParaRPr lang="de-DE"/>
        </a:p>
      </dgm:t>
    </dgm:pt>
    <dgm:pt modelId="{9C16C055-C902-6B4D-BFEB-D75AB9096AC0}" type="pres">
      <dgm:prSet presAssocID="{5B46EAC4-2511-F542-9DE7-89BA50A78DD7}" presName="rootConnector1" presStyleLbl="node1" presStyleIdx="0" presStyleCnt="0"/>
      <dgm:spPr/>
      <dgm:t>
        <a:bodyPr/>
        <a:lstStyle/>
        <a:p>
          <a:endParaRPr lang="de-DE"/>
        </a:p>
      </dgm:t>
    </dgm:pt>
    <dgm:pt modelId="{216CEA5C-E6D6-0949-B3D0-C04BCF7CB26B}" type="pres">
      <dgm:prSet presAssocID="{5B46EAC4-2511-F542-9DE7-89BA50A78DD7}" presName="hierChild2" presStyleCnt="0"/>
      <dgm:spPr/>
    </dgm:pt>
    <dgm:pt modelId="{DC9881DF-7312-9B41-AA44-AC7987C44673}" type="pres">
      <dgm:prSet presAssocID="{17302B7A-7FDF-A74A-AEB4-9D9F6E9EAAB9}" presName="Name37" presStyleLbl="parChTrans1D2" presStyleIdx="0" presStyleCnt="4"/>
      <dgm:spPr/>
      <dgm:t>
        <a:bodyPr/>
        <a:lstStyle/>
        <a:p>
          <a:endParaRPr lang="de-DE"/>
        </a:p>
      </dgm:t>
    </dgm:pt>
    <dgm:pt modelId="{3B7FA7D9-8A9C-A849-A535-F1864EC128E4}" type="pres">
      <dgm:prSet presAssocID="{F1E6ACF0-D77C-CD43-B384-D7112F36CC1F}" presName="hierRoot2" presStyleCnt="0">
        <dgm:presLayoutVars>
          <dgm:hierBranch val="init"/>
        </dgm:presLayoutVars>
      </dgm:prSet>
      <dgm:spPr/>
    </dgm:pt>
    <dgm:pt modelId="{7BF7A4AC-0E5E-824C-9392-C1A25B157522}" type="pres">
      <dgm:prSet presAssocID="{F1E6ACF0-D77C-CD43-B384-D7112F36CC1F}" presName="rootComposite" presStyleCnt="0"/>
      <dgm:spPr/>
    </dgm:pt>
    <dgm:pt modelId="{C49182BE-BCFA-0C43-93EF-DB8AA8EF9799}" type="pres">
      <dgm:prSet presAssocID="{F1E6ACF0-D77C-CD43-B384-D7112F36CC1F}" presName="rootText" presStyleLbl="node2" presStyleIdx="0" presStyleCnt="4" custScaleY="247833">
        <dgm:presLayoutVars>
          <dgm:chPref val="3"/>
        </dgm:presLayoutVars>
      </dgm:prSet>
      <dgm:spPr/>
      <dgm:t>
        <a:bodyPr/>
        <a:lstStyle/>
        <a:p>
          <a:endParaRPr lang="de-DE"/>
        </a:p>
      </dgm:t>
    </dgm:pt>
    <dgm:pt modelId="{43049E05-F36C-3243-BAC9-93C3E114CE24}" type="pres">
      <dgm:prSet presAssocID="{F1E6ACF0-D77C-CD43-B384-D7112F36CC1F}" presName="rootConnector" presStyleLbl="node2" presStyleIdx="0" presStyleCnt="4"/>
      <dgm:spPr/>
      <dgm:t>
        <a:bodyPr/>
        <a:lstStyle/>
        <a:p>
          <a:endParaRPr lang="de-DE"/>
        </a:p>
      </dgm:t>
    </dgm:pt>
    <dgm:pt modelId="{31BA1B41-72DF-3243-858A-CA3083745B16}" type="pres">
      <dgm:prSet presAssocID="{F1E6ACF0-D77C-CD43-B384-D7112F36CC1F}" presName="hierChild4" presStyleCnt="0"/>
      <dgm:spPr/>
    </dgm:pt>
    <dgm:pt modelId="{F0F64970-D459-9542-BE09-A61FA024A063}" type="pres">
      <dgm:prSet presAssocID="{F1E6ACF0-D77C-CD43-B384-D7112F36CC1F}" presName="hierChild5" presStyleCnt="0"/>
      <dgm:spPr/>
    </dgm:pt>
    <dgm:pt modelId="{0F709FB7-9C4D-5241-8DB9-A76DA3DB3C2A}" type="pres">
      <dgm:prSet presAssocID="{B5D32ED4-E7A3-184B-A56E-442936638257}" presName="Name37" presStyleLbl="parChTrans1D2" presStyleIdx="1" presStyleCnt="4"/>
      <dgm:spPr/>
      <dgm:t>
        <a:bodyPr/>
        <a:lstStyle/>
        <a:p>
          <a:endParaRPr lang="de-DE"/>
        </a:p>
      </dgm:t>
    </dgm:pt>
    <dgm:pt modelId="{1102D014-8484-C145-80EA-5A7C2E1762EA}" type="pres">
      <dgm:prSet presAssocID="{8D52A76C-A621-114B-92B5-FBD5D2FD7A53}" presName="hierRoot2" presStyleCnt="0">
        <dgm:presLayoutVars>
          <dgm:hierBranch val="init"/>
        </dgm:presLayoutVars>
      </dgm:prSet>
      <dgm:spPr/>
    </dgm:pt>
    <dgm:pt modelId="{D7327B9A-C1B0-F443-98E7-5F900835055F}" type="pres">
      <dgm:prSet presAssocID="{8D52A76C-A621-114B-92B5-FBD5D2FD7A53}" presName="rootComposite" presStyleCnt="0"/>
      <dgm:spPr/>
    </dgm:pt>
    <dgm:pt modelId="{4E4266EC-84D6-A342-A940-4504E3F2DB9F}" type="pres">
      <dgm:prSet presAssocID="{8D52A76C-A621-114B-92B5-FBD5D2FD7A53}" presName="rootText" presStyleLbl="node2" presStyleIdx="1" presStyleCnt="4" custScaleY="247832">
        <dgm:presLayoutVars>
          <dgm:chPref val="3"/>
        </dgm:presLayoutVars>
      </dgm:prSet>
      <dgm:spPr/>
      <dgm:t>
        <a:bodyPr/>
        <a:lstStyle/>
        <a:p>
          <a:endParaRPr lang="de-DE"/>
        </a:p>
      </dgm:t>
    </dgm:pt>
    <dgm:pt modelId="{EBE62177-F653-6D4B-B33E-ACBD2AC7B3C2}" type="pres">
      <dgm:prSet presAssocID="{8D52A76C-A621-114B-92B5-FBD5D2FD7A53}" presName="rootConnector" presStyleLbl="node2" presStyleIdx="1" presStyleCnt="4"/>
      <dgm:spPr/>
      <dgm:t>
        <a:bodyPr/>
        <a:lstStyle/>
        <a:p>
          <a:endParaRPr lang="de-DE"/>
        </a:p>
      </dgm:t>
    </dgm:pt>
    <dgm:pt modelId="{27D7CFB0-1223-0D4F-839C-09E545922E7D}" type="pres">
      <dgm:prSet presAssocID="{8D52A76C-A621-114B-92B5-FBD5D2FD7A53}" presName="hierChild4" presStyleCnt="0"/>
      <dgm:spPr/>
    </dgm:pt>
    <dgm:pt modelId="{258B46FE-2A22-3743-9903-0E9B6A39D01E}" type="pres">
      <dgm:prSet presAssocID="{8D52A76C-A621-114B-92B5-FBD5D2FD7A53}" presName="hierChild5" presStyleCnt="0"/>
      <dgm:spPr/>
    </dgm:pt>
    <dgm:pt modelId="{D40148D2-544E-C14B-9F2A-3FBD62809CA7}" type="pres">
      <dgm:prSet presAssocID="{8AAA2A83-D31A-7143-9DCF-7C5C6D9FF020}" presName="Name37" presStyleLbl="parChTrans1D2" presStyleIdx="2" presStyleCnt="4"/>
      <dgm:spPr/>
      <dgm:t>
        <a:bodyPr/>
        <a:lstStyle/>
        <a:p>
          <a:endParaRPr lang="de-DE"/>
        </a:p>
      </dgm:t>
    </dgm:pt>
    <dgm:pt modelId="{853B2FA4-2E28-954C-85F3-08284B2E8397}" type="pres">
      <dgm:prSet presAssocID="{BE76B364-57D4-2E4A-816E-3118C5A01729}" presName="hierRoot2" presStyleCnt="0">
        <dgm:presLayoutVars>
          <dgm:hierBranch val="init"/>
        </dgm:presLayoutVars>
      </dgm:prSet>
      <dgm:spPr/>
    </dgm:pt>
    <dgm:pt modelId="{0E959C17-C8F8-094C-A80B-06D61CDA96A8}" type="pres">
      <dgm:prSet presAssocID="{BE76B364-57D4-2E4A-816E-3118C5A01729}" presName="rootComposite" presStyleCnt="0"/>
      <dgm:spPr/>
    </dgm:pt>
    <dgm:pt modelId="{F6AEFC56-450A-514A-8DEE-8D2AEF2EE2F9}" type="pres">
      <dgm:prSet presAssocID="{BE76B364-57D4-2E4A-816E-3118C5A01729}" presName="rootText" presStyleLbl="node2" presStyleIdx="2" presStyleCnt="4" custScaleY="247900">
        <dgm:presLayoutVars>
          <dgm:chPref val="3"/>
        </dgm:presLayoutVars>
      </dgm:prSet>
      <dgm:spPr/>
      <dgm:t>
        <a:bodyPr/>
        <a:lstStyle/>
        <a:p>
          <a:endParaRPr lang="de-DE"/>
        </a:p>
      </dgm:t>
    </dgm:pt>
    <dgm:pt modelId="{E8A93EEF-F679-7E45-96F4-D9EB6E365E7D}" type="pres">
      <dgm:prSet presAssocID="{BE76B364-57D4-2E4A-816E-3118C5A01729}" presName="rootConnector" presStyleLbl="node2" presStyleIdx="2" presStyleCnt="4"/>
      <dgm:spPr/>
      <dgm:t>
        <a:bodyPr/>
        <a:lstStyle/>
        <a:p>
          <a:endParaRPr lang="de-DE"/>
        </a:p>
      </dgm:t>
    </dgm:pt>
    <dgm:pt modelId="{7D218838-B2A3-A04F-9DF2-E7AD0DC5C171}" type="pres">
      <dgm:prSet presAssocID="{BE76B364-57D4-2E4A-816E-3118C5A01729}" presName="hierChild4" presStyleCnt="0"/>
      <dgm:spPr/>
    </dgm:pt>
    <dgm:pt modelId="{A03989CB-6D07-7B42-9EB5-4CD30071536D}" type="pres">
      <dgm:prSet presAssocID="{BE76B364-57D4-2E4A-816E-3118C5A01729}" presName="hierChild5" presStyleCnt="0"/>
      <dgm:spPr/>
    </dgm:pt>
    <dgm:pt modelId="{FBFAC619-B093-F141-8F1A-0862B86F2A32}" type="pres">
      <dgm:prSet presAssocID="{00AA1DEC-8137-0847-8FE2-92C585E0171F}" presName="Name37" presStyleLbl="parChTrans1D2" presStyleIdx="3" presStyleCnt="4"/>
      <dgm:spPr/>
      <dgm:t>
        <a:bodyPr/>
        <a:lstStyle/>
        <a:p>
          <a:endParaRPr lang="de-DE"/>
        </a:p>
      </dgm:t>
    </dgm:pt>
    <dgm:pt modelId="{5A833558-555A-A547-8D4E-42D515EC7A68}" type="pres">
      <dgm:prSet presAssocID="{78EFAD86-C328-E948-8EB7-B16D4B750431}" presName="hierRoot2" presStyleCnt="0">
        <dgm:presLayoutVars>
          <dgm:hierBranch val="init"/>
        </dgm:presLayoutVars>
      </dgm:prSet>
      <dgm:spPr/>
    </dgm:pt>
    <dgm:pt modelId="{8E7D3ABF-8717-C344-ABE4-E4ECB853DE14}" type="pres">
      <dgm:prSet presAssocID="{78EFAD86-C328-E948-8EB7-B16D4B750431}" presName="rootComposite" presStyleCnt="0"/>
      <dgm:spPr/>
    </dgm:pt>
    <dgm:pt modelId="{50A91046-77C2-F040-861A-B468F1D42E6D}" type="pres">
      <dgm:prSet presAssocID="{78EFAD86-C328-E948-8EB7-B16D4B750431}" presName="rootText" presStyleLbl="node2" presStyleIdx="3" presStyleCnt="4" custScaleY="247832">
        <dgm:presLayoutVars>
          <dgm:chPref val="3"/>
        </dgm:presLayoutVars>
      </dgm:prSet>
      <dgm:spPr/>
      <dgm:t>
        <a:bodyPr/>
        <a:lstStyle/>
        <a:p>
          <a:endParaRPr lang="de-DE"/>
        </a:p>
      </dgm:t>
    </dgm:pt>
    <dgm:pt modelId="{0BFA2C01-E3B9-8C48-881A-7FE92A6BAFB0}" type="pres">
      <dgm:prSet presAssocID="{78EFAD86-C328-E948-8EB7-B16D4B750431}" presName="rootConnector" presStyleLbl="node2" presStyleIdx="3" presStyleCnt="4"/>
      <dgm:spPr/>
      <dgm:t>
        <a:bodyPr/>
        <a:lstStyle/>
        <a:p>
          <a:endParaRPr lang="de-DE"/>
        </a:p>
      </dgm:t>
    </dgm:pt>
    <dgm:pt modelId="{67967855-5FF0-774A-9F7B-74E96B3EADE8}" type="pres">
      <dgm:prSet presAssocID="{78EFAD86-C328-E948-8EB7-B16D4B750431}" presName="hierChild4" presStyleCnt="0"/>
      <dgm:spPr/>
    </dgm:pt>
    <dgm:pt modelId="{45751EB3-7A3D-764C-A9C9-11843D4DCFD9}" type="pres">
      <dgm:prSet presAssocID="{78EFAD86-C328-E948-8EB7-B16D4B750431}" presName="hierChild5" presStyleCnt="0"/>
      <dgm:spPr/>
    </dgm:pt>
    <dgm:pt modelId="{732E7FD8-9286-4D4A-A051-74CCB25CF409}" type="pres">
      <dgm:prSet presAssocID="{5B46EAC4-2511-F542-9DE7-89BA50A78DD7}" presName="hierChild3" presStyleCnt="0"/>
      <dgm:spPr/>
    </dgm:pt>
  </dgm:ptLst>
  <dgm:cxnLst>
    <dgm:cxn modelId="{8D25D296-2A8E-2647-8ABB-287C88051ADE}" srcId="{5B46EAC4-2511-F542-9DE7-89BA50A78DD7}" destId="{78EFAD86-C328-E948-8EB7-B16D4B750431}" srcOrd="3" destOrd="0" parTransId="{00AA1DEC-8137-0847-8FE2-92C585E0171F}" sibTransId="{FDED1F32-C83C-0844-973A-5CE467DF35DD}"/>
    <dgm:cxn modelId="{32A1B53D-177F-2645-AABB-913E8BC08ADA}" srcId="{8A433A62-835A-764F-B246-968BF1AE7F00}" destId="{5B46EAC4-2511-F542-9DE7-89BA50A78DD7}" srcOrd="0" destOrd="0" parTransId="{3ECBE0AF-5167-B247-BC10-15E0C715DA69}" sibTransId="{633FE8BA-7499-374A-BDD9-3D29C6C5AF66}"/>
    <dgm:cxn modelId="{E3F87DFF-3F3E-DB40-A5DE-5E8644754FE0}" type="presOf" srcId="{17302B7A-7FDF-A74A-AEB4-9D9F6E9EAAB9}" destId="{DC9881DF-7312-9B41-AA44-AC7987C44673}" srcOrd="0" destOrd="0" presId="urn:microsoft.com/office/officeart/2005/8/layout/orgChart1"/>
    <dgm:cxn modelId="{1A299313-CDA3-3248-B161-71B2D221B8DE}" type="presOf" srcId="{8D52A76C-A621-114B-92B5-FBD5D2FD7A53}" destId="{4E4266EC-84D6-A342-A940-4504E3F2DB9F}" srcOrd="0" destOrd="0" presId="urn:microsoft.com/office/officeart/2005/8/layout/orgChart1"/>
    <dgm:cxn modelId="{00B2987C-31B7-FD4D-9A7F-54F263E61D97}" type="presOf" srcId="{78EFAD86-C328-E948-8EB7-B16D4B750431}" destId="{50A91046-77C2-F040-861A-B468F1D42E6D}" srcOrd="0" destOrd="0" presId="urn:microsoft.com/office/officeart/2005/8/layout/orgChart1"/>
    <dgm:cxn modelId="{4B39B1B4-B3ED-894D-B98A-F969A864CFD8}" type="presOf" srcId="{00AA1DEC-8137-0847-8FE2-92C585E0171F}" destId="{FBFAC619-B093-F141-8F1A-0862B86F2A32}" srcOrd="0" destOrd="0" presId="urn:microsoft.com/office/officeart/2005/8/layout/orgChart1"/>
    <dgm:cxn modelId="{25D7ABFD-62E9-DD4F-8BAF-8ADC4A277464}" type="presOf" srcId="{BE76B364-57D4-2E4A-816E-3118C5A01729}" destId="{F6AEFC56-450A-514A-8DEE-8D2AEF2EE2F9}" srcOrd="0" destOrd="0" presId="urn:microsoft.com/office/officeart/2005/8/layout/orgChart1"/>
    <dgm:cxn modelId="{8D2B2E2B-4EF0-EE4E-AD70-6FEC0186DCD0}" type="presOf" srcId="{8D52A76C-A621-114B-92B5-FBD5D2FD7A53}" destId="{EBE62177-F653-6D4B-B33E-ACBD2AC7B3C2}" srcOrd="1" destOrd="0" presId="urn:microsoft.com/office/officeart/2005/8/layout/orgChart1"/>
    <dgm:cxn modelId="{3DC52D93-F3A4-D54C-AF14-EB35162FF948}" type="presOf" srcId="{BE76B364-57D4-2E4A-816E-3118C5A01729}" destId="{E8A93EEF-F679-7E45-96F4-D9EB6E365E7D}" srcOrd="1" destOrd="0" presId="urn:microsoft.com/office/officeart/2005/8/layout/orgChart1"/>
    <dgm:cxn modelId="{043D7390-F575-6447-9F07-EA5AEFA05619}" type="presOf" srcId="{5B46EAC4-2511-F542-9DE7-89BA50A78DD7}" destId="{16E77D2E-0185-9B45-A7AB-23CB6403043B}" srcOrd="0" destOrd="0" presId="urn:microsoft.com/office/officeart/2005/8/layout/orgChart1"/>
    <dgm:cxn modelId="{FCD0485E-D035-EA40-B3A3-0272D3789023}" type="presOf" srcId="{8A433A62-835A-764F-B246-968BF1AE7F00}" destId="{34EB6768-EA22-B04C-822F-E923DCE521FB}" srcOrd="0" destOrd="0" presId="urn:microsoft.com/office/officeart/2005/8/layout/orgChart1"/>
    <dgm:cxn modelId="{A0273C8A-7526-E045-87B2-F40765F69E81}" type="presOf" srcId="{5B46EAC4-2511-F542-9DE7-89BA50A78DD7}" destId="{9C16C055-C902-6B4D-BFEB-D75AB9096AC0}" srcOrd="1" destOrd="0" presId="urn:microsoft.com/office/officeart/2005/8/layout/orgChart1"/>
    <dgm:cxn modelId="{12838969-F0A5-2542-9CE0-A7BEE090FB64}" type="presOf" srcId="{F1E6ACF0-D77C-CD43-B384-D7112F36CC1F}" destId="{43049E05-F36C-3243-BAC9-93C3E114CE24}" srcOrd="1" destOrd="0" presId="urn:microsoft.com/office/officeart/2005/8/layout/orgChart1"/>
    <dgm:cxn modelId="{295E87AF-98A7-2946-B9FE-610704E3A2E0}" type="presOf" srcId="{78EFAD86-C328-E948-8EB7-B16D4B750431}" destId="{0BFA2C01-E3B9-8C48-881A-7FE92A6BAFB0}" srcOrd="1" destOrd="0" presId="urn:microsoft.com/office/officeart/2005/8/layout/orgChart1"/>
    <dgm:cxn modelId="{89093FE6-C174-2145-9E7A-A2EC12DC8F36}" srcId="{5B46EAC4-2511-F542-9DE7-89BA50A78DD7}" destId="{F1E6ACF0-D77C-CD43-B384-D7112F36CC1F}" srcOrd="0" destOrd="0" parTransId="{17302B7A-7FDF-A74A-AEB4-9D9F6E9EAAB9}" sibTransId="{885BBED9-26CA-1540-A595-EE0F95E3B5EB}"/>
    <dgm:cxn modelId="{6D6B8411-8C31-8448-9CE0-8204DD7A4857}" type="presOf" srcId="{F1E6ACF0-D77C-CD43-B384-D7112F36CC1F}" destId="{C49182BE-BCFA-0C43-93EF-DB8AA8EF9799}" srcOrd="0" destOrd="0" presId="urn:microsoft.com/office/officeart/2005/8/layout/orgChart1"/>
    <dgm:cxn modelId="{D1467B29-B8E9-9340-8948-4258423DD055}" type="presOf" srcId="{B5D32ED4-E7A3-184B-A56E-442936638257}" destId="{0F709FB7-9C4D-5241-8DB9-A76DA3DB3C2A}" srcOrd="0" destOrd="0" presId="urn:microsoft.com/office/officeart/2005/8/layout/orgChart1"/>
    <dgm:cxn modelId="{4AE92C3C-504C-5345-9319-0EF7ACF4D055}" srcId="{5B46EAC4-2511-F542-9DE7-89BA50A78DD7}" destId="{BE76B364-57D4-2E4A-816E-3118C5A01729}" srcOrd="2" destOrd="0" parTransId="{8AAA2A83-D31A-7143-9DCF-7C5C6D9FF020}" sibTransId="{E7ED8E76-E416-CC4E-A3A1-EB5F2AF34730}"/>
    <dgm:cxn modelId="{6B15CC8C-D30D-744B-A32E-12C405E37956}" srcId="{5B46EAC4-2511-F542-9DE7-89BA50A78DD7}" destId="{8D52A76C-A621-114B-92B5-FBD5D2FD7A53}" srcOrd="1" destOrd="0" parTransId="{B5D32ED4-E7A3-184B-A56E-442936638257}" sibTransId="{E10F106F-9694-1540-B8F0-2074C2CBD12D}"/>
    <dgm:cxn modelId="{42D13099-5B00-0D40-98B1-43502016042C}" type="presOf" srcId="{8AAA2A83-D31A-7143-9DCF-7C5C6D9FF020}" destId="{D40148D2-544E-C14B-9F2A-3FBD62809CA7}" srcOrd="0" destOrd="0" presId="urn:microsoft.com/office/officeart/2005/8/layout/orgChart1"/>
    <dgm:cxn modelId="{F64F2B60-ED39-7A45-8F92-B7CC54DA4920}" type="presParOf" srcId="{34EB6768-EA22-B04C-822F-E923DCE521FB}" destId="{523E64DD-CF38-EF46-87D7-2FADD75A46F8}" srcOrd="0" destOrd="0" presId="urn:microsoft.com/office/officeart/2005/8/layout/orgChart1"/>
    <dgm:cxn modelId="{C4E40078-BB2B-694F-A48A-504A69AD06AC}" type="presParOf" srcId="{523E64DD-CF38-EF46-87D7-2FADD75A46F8}" destId="{9AF7AC32-062C-FD47-8405-12570855EF08}" srcOrd="0" destOrd="0" presId="urn:microsoft.com/office/officeart/2005/8/layout/orgChart1"/>
    <dgm:cxn modelId="{47284041-2066-0F46-896A-493EDF33BD72}" type="presParOf" srcId="{9AF7AC32-062C-FD47-8405-12570855EF08}" destId="{16E77D2E-0185-9B45-A7AB-23CB6403043B}" srcOrd="0" destOrd="0" presId="urn:microsoft.com/office/officeart/2005/8/layout/orgChart1"/>
    <dgm:cxn modelId="{D99B8298-C61F-0945-912B-5630F89AA64C}" type="presParOf" srcId="{9AF7AC32-062C-FD47-8405-12570855EF08}" destId="{9C16C055-C902-6B4D-BFEB-D75AB9096AC0}" srcOrd="1" destOrd="0" presId="urn:microsoft.com/office/officeart/2005/8/layout/orgChart1"/>
    <dgm:cxn modelId="{37BD6A1B-BA01-F449-8BA0-70A0040E5EEE}" type="presParOf" srcId="{523E64DD-CF38-EF46-87D7-2FADD75A46F8}" destId="{216CEA5C-E6D6-0949-B3D0-C04BCF7CB26B}" srcOrd="1" destOrd="0" presId="urn:microsoft.com/office/officeart/2005/8/layout/orgChart1"/>
    <dgm:cxn modelId="{9AB87260-79ED-0848-A773-4655BA4B7D47}" type="presParOf" srcId="{216CEA5C-E6D6-0949-B3D0-C04BCF7CB26B}" destId="{DC9881DF-7312-9B41-AA44-AC7987C44673}" srcOrd="0" destOrd="0" presId="urn:microsoft.com/office/officeart/2005/8/layout/orgChart1"/>
    <dgm:cxn modelId="{961CF3C9-A754-7942-BD19-A335362E3278}" type="presParOf" srcId="{216CEA5C-E6D6-0949-B3D0-C04BCF7CB26B}" destId="{3B7FA7D9-8A9C-A849-A535-F1864EC128E4}" srcOrd="1" destOrd="0" presId="urn:microsoft.com/office/officeart/2005/8/layout/orgChart1"/>
    <dgm:cxn modelId="{306D314E-88D0-224B-AA5E-DE70A420D737}" type="presParOf" srcId="{3B7FA7D9-8A9C-A849-A535-F1864EC128E4}" destId="{7BF7A4AC-0E5E-824C-9392-C1A25B157522}" srcOrd="0" destOrd="0" presId="urn:microsoft.com/office/officeart/2005/8/layout/orgChart1"/>
    <dgm:cxn modelId="{F6AC931A-DC1A-114F-8628-F07AC0A989D0}" type="presParOf" srcId="{7BF7A4AC-0E5E-824C-9392-C1A25B157522}" destId="{C49182BE-BCFA-0C43-93EF-DB8AA8EF9799}" srcOrd="0" destOrd="0" presId="urn:microsoft.com/office/officeart/2005/8/layout/orgChart1"/>
    <dgm:cxn modelId="{4996E4E6-D112-6946-B14F-44204193BDDC}" type="presParOf" srcId="{7BF7A4AC-0E5E-824C-9392-C1A25B157522}" destId="{43049E05-F36C-3243-BAC9-93C3E114CE24}" srcOrd="1" destOrd="0" presId="urn:microsoft.com/office/officeart/2005/8/layout/orgChart1"/>
    <dgm:cxn modelId="{04F10648-D8CC-2245-9A74-3DC1EC270362}" type="presParOf" srcId="{3B7FA7D9-8A9C-A849-A535-F1864EC128E4}" destId="{31BA1B41-72DF-3243-858A-CA3083745B16}" srcOrd="1" destOrd="0" presId="urn:microsoft.com/office/officeart/2005/8/layout/orgChart1"/>
    <dgm:cxn modelId="{126868C7-C159-4443-9D35-3E61AE1008E1}" type="presParOf" srcId="{3B7FA7D9-8A9C-A849-A535-F1864EC128E4}" destId="{F0F64970-D459-9542-BE09-A61FA024A063}" srcOrd="2" destOrd="0" presId="urn:microsoft.com/office/officeart/2005/8/layout/orgChart1"/>
    <dgm:cxn modelId="{34A273B2-20F7-A843-B954-7E8309F305B5}" type="presParOf" srcId="{216CEA5C-E6D6-0949-B3D0-C04BCF7CB26B}" destId="{0F709FB7-9C4D-5241-8DB9-A76DA3DB3C2A}" srcOrd="2" destOrd="0" presId="urn:microsoft.com/office/officeart/2005/8/layout/orgChart1"/>
    <dgm:cxn modelId="{71ACE42E-A10E-0C49-9F01-E9D0E957FFFF}" type="presParOf" srcId="{216CEA5C-E6D6-0949-B3D0-C04BCF7CB26B}" destId="{1102D014-8484-C145-80EA-5A7C2E1762EA}" srcOrd="3" destOrd="0" presId="urn:microsoft.com/office/officeart/2005/8/layout/orgChart1"/>
    <dgm:cxn modelId="{097F3AE2-3604-E142-95D8-068F6886B340}" type="presParOf" srcId="{1102D014-8484-C145-80EA-5A7C2E1762EA}" destId="{D7327B9A-C1B0-F443-98E7-5F900835055F}" srcOrd="0" destOrd="0" presId="urn:microsoft.com/office/officeart/2005/8/layout/orgChart1"/>
    <dgm:cxn modelId="{27C5B412-632F-C64D-81A0-99360D87705F}" type="presParOf" srcId="{D7327B9A-C1B0-F443-98E7-5F900835055F}" destId="{4E4266EC-84D6-A342-A940-4504E3F2DB9F}" srcOrd="0" destOrd="0" presId="urn:microsoft.com/office/officeart/2005/8/layout/orgChart1"/>
    <dgm:cxn modelId="{6151A3F4-C2E2-174E-9500-60718F735FB2}" type="presParOf" srcId="{D7327B9A-C1B0-F443-98E7-5F900835055F}" destId="{EBE62177-F653-6D4B-B33E-ACBD2AC7B3C2}" srcOrd="1" destOrd="0" presId="urn:microsoft.com/office/officeart/2005/8/layout/orgChart1"/>
    <dgm:cxn modelId="{A66D5402-BAC2-2746-821B-2B39FD530912}" type="presParOf" srcId="{1102D014-8484-C145-80EA-5A7C2E1762EA}" destId="{27D7CFB0-1223-0D4F-839C-09E545922E7D}" srcOrd="1" destOrd="0" presId="urn:microsoft.com/office/officeart/2005/8/layout/orgChart1"/>
    <dgm:cxn modelId="{5E2EF1EB-6B0A-7841-91AF-C4F83E52AC93}" type="presParOf" srcId="{1102D014-8484-C145-80EA-5A7C2E1762EA}" destId="{258B46FE-2A22-3743-9903-0E9B6A39D01E}" srcOrd="2" destOrd="0" presId="urn:microsoft.com/office/officeart/2005/8/layout/orgChart1"/>
    <dgm:cxn modelId="{25413C7A-E3A1-6446-902E-B182CDE4B2DC}" type="presParOf" srcId="{216CEA5C-E6D6-0949-B3D0-C04BCF7CB26B}" destId="{D40148D2-544E-C14B-9F2A-3FBD62809CA7}" srcOrd="4" destOrd="0" presId="urn:microsoft.com/office/officeart/2005/8/layout/orgChart1"/>
    <dgm:cxn modelId="{FA7D886B-6858-F940-B728-0F34DFB66559}" type="presParOf" srcId="{216CEA5C-E6D6-0949-B3D0-C04BCF7CB26B}" destId="{853B2FA4-2E28-954C-85F3-08284B2E8397}" srcOrd="5" destOrd="0" presId="urn:microsoft.com/office/officeart/2005/8/layout/orgChart1"/>
    <dgm:cxn modelId="{2D7077A0-B150-0A48-8906-C86EDB943210}" type="presParOf" srcId="{853B2FA4-2E28-954C-85F3-08284B2E8397}" destId="{0E959C17-C8F8-094C-A80B-06D61CDA96A8}" srcOrd="0" destOrd="0" presId="urn:microsoft.com/office/officeart/2005/8/layout/orgChart1"/>
    <dgm:cxn modelId="{F1033D9C-EA45-5548-9E96-130676F2D7ED}" type="presParOf" srcId="{0E959C17-C8F8-094C-A80B-06D61CDA96A8}" destId="{F6AEFC56-450A-514A-8DEE-8D2AEF2EE2F9}" srcOrd="0" destOrd="0" presId="urn:microsoft.com/office/officeart/2005/8/layout/orgChart1"/>
    <dgm:cxn modelId="{59DBD8CB-19BA-0A41-AA10-8E26D531DC42}" type="presParOf" srcId="{0E959C17-C8F8-094C-A80B-06D61CDA96A8}" destId="{E8A93EEF-F679-7E45-96F4-D9EB6E365E7D}" srcOrd="1" destOrd="0" presId="urn:microsoft.com/office/officeart/2005/8/layout/orgChart1"/>
    <dgm:cxn modelId="{20754DC2-182A-AE4E-9C85-F114DAA0AD8E}" type="presParOf" srcId="{853B2FA4-2E28-954C-85F3-08284B2E8397}" destId="{7D218838-B2A3-A04F-9DF2-E7AD0DC5C171}" srcOrd="1" destOrd="0" presId="urn:microsoft.com/office/officeart/2005/8/layout/orgChart1"/>
    <dgm:cxn modelId="{98874B3B-59E9-7145-BBA8-22173161D493}" type="presParOf" srcId="{853B2FA4-2E28-954C-85F3-08284B2E8397}" destId="{A03989CB-6D07-7B42-9EB5-4CD30071536D}" srcOrd="2" destOrd="0" presId="urn:microsoft.com/office/officeart/2005/8/layout/orgChart1"/>
    <dgm:cxn modelId="{3B49E83C-D1DD-FD43-9BF5-F6F7B5D8CC57}" type="presParOf" srcId="{216CEA5C-E6D6-0949-B3D0-C04BCF7CB26B}" destId="{FBFAC619-B093-F141-8F1A-0862B86F2A32}" srcOrd="6" destOrd="0" presId="urn:microsoft.com/office/officeart/2005/8/layout/orgChart1"/>
    <dgm:cxn modelId="{A9683FAB-5497-B444-8624-9D665D172D25}" type="presParOf" srcId="{216CEA5C-E6D6-0949-B3D0-C04BCF7CB26B}" destId="{5A833558-555A-A547-8D4E-42D515EC7A68}" srcOrd="7" destOrd="0" presId="urn:microsoft.com/office/officeart/2005/8/layout/orgChart1"/>
    <dgm:cxn modelId="{68702C60-7699-6046-B63E-884D3090FCD2}" type="presParOf" srcId="{5A833558-555A-A547-8D4E-42D515EC7A68}" destId="{8E7D3ABF-8717-C344-ABE4-E4ECB853DE14}" srcOrd="0" destOrd="0" presId="urn:microsoft.com/office/officeart/2005/8/layout/orgChart1"/>
    <dgm:cxn modelId="{667BFEF0-3B82-F446-BBD6-B5E9FBC396FE}" type="presParOf" srcId="{8E7D3ABF-8717-C344-ABE4-E4ECB853DE14}" destId="{50A91046-77C2-F040-861A-B468F1D42E6D}" srcOrd="0" destOrd="0" presId="urn:microsoft.com/office/officeart/2005/8/layout/orgChart1"/>
    <dgm:cxn modelId="{8E986D03-2525-B54A-AA07-318019DB661D}" type="presParOf" srcId="{8E7D3ABF-8717-C344-ABE4-E4ECB853DE14}" destId="{0BFA2C01-E3B9-8C48-881A-7FE92A6BAFB0}" srcOrd="1" destOrd="0" presId="urn:microsoft.com/office/officeart/2005/8/layout/orgChart1"/>
    <dgm:cxn modelId="{644251F4-2503-694F-B78F-598035DEAE1B}" type="presParOf" srcId="{5A833558-555A-A547-8D4E-42D515EC7A68}" destId="{67967855-5FF0-774A-9F7B-74E96B3EADE8}" srcOrd="1" destOrd="0" presId="urn:microsoft.com/office/officeart/2005/8/layout/orgChart1"/>
    <dgm:cxn modelId="{545AA287-5A82-EC45-87F7-CD8E2D518D67}" type="presParOf" srcId="{5A833558-555A-A547-8D4E-42D515EC7A68}" destId="{45751EB3-7A3D-764C-A9C9-11843D4DCFD9}" srcOrd="2" destOrd="0" presId="urn:microsoft.com/office/officeart/2005/8/layout/orgChart1"/>
    <dgm:cxn modelId="{3CB1E466-F0D9-134E-9784-1EA89B282041}" type="presParOf" srcId="{523E64DD-CF38-EF46-87D7-2FADD75A46F8}" destId="{732E7FD8-9286-4D4A-A051-74CCB25CF40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4400" dirty="0" smtClean="0"/>
            <a:t>Fazit</a:t>
          </a:r>
          <a:endParaRPr lang="de-DE" sz="4400" dirty="0"/>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7D6B72AF-DFC4-C747-9C2D-4F0400FF855B}">
      <dgm:prSet custT="1"/>
      <dgm:spPr/>
      <dgm:t>
        <a:bodyPr/>
        <a:lstStyle/>
        <a:p>
          <a:r>
            <a:rPr lang="de-DE" sz="2800" b="1" dirty="0"/>
            <a:t>Klima ist das Ergebnis des </a:t>
          </a:r>
          <a:r>
            <a:rPr lang="de-DE" sz="2800" b="1"/>
            <a:t>komplexen </a:t>
          </a:r>
          <a:r>
            <a:rPr lang="de-DE" sz="2800" b="1" smtClean="0"/>
            <a:t>Zusammenspiels </a:t>
          </a:r>
          <a:r>
            <a:rPr lang="de-DE" sz="2800" b="1" dirty="0"/>
            <a:t>aller Komponenten des Systems </a:t>
          </a:r>
          <a:r>
            <a:rPr lang="de-DE" sz="2800" b="1" dirty="0" smtClean="0"/>
            <a:t>Erde-Atmosphäre-Ozeane über einen Zeitraum von mindestens 30 Jahren</a:t>
          </a:r>
          <a:endParaRPr lang="de-DE" sz="2800" b="1" dirty="0"/>
        </a:p>
      </dgm:t>
    </dgm:pt>
    <dgm:pt modelId="{AAB12393-37EC-FF40-AE38-00339869D2BA}" type="parTrans" cxnId="{BA669C5D-3504-EE4F-808D-05E028645A54}">
      <dgm:prSet/>
      <dgm:spPr/>
      <dgm:t>
        <a:bodyPr/>
        <a:lstStyle/>
        <a:p>
          <a:endParaRPr lang="de-DE"/>
        </a:p>
      </dgm:t>
    </dgm:pt>
    <dgm:pt modelId="{2D5D2A31-2D8C-1541-BBC3-892A1514DC63}" type="sibTrans" cxnId="{BA669C5D-3504-EE4F-808D-05E028645A54}">
      <dgm:prSet/>
      <dgm:spPr/>
      <dgm:t>
        <a:bodyPr/>
        <a:lstStyle/>
        <a:p>
          <a:endParaRPr lang="de-DE"/>
        </a:p>
      </dgm:t>
    </dgm:pt>
    <dgm:pt modelId="{FA2BFF63-540F-B444-8A7A-4ABA448A6AA3}">
      <dgm:prSet custT="1"/>
      <dgm:spPr/>
      <dgm:t>
        <a:bodyPr/>
        <a:lstStyle/>
        <a:p>
          <a:r>
            <a:rPr lang="de-DE" sz="2800" b="1" dirty="0"/>
            <a:t>Ohne den natürlichen Treibhauseffekt wäre die Mitteltemperatur 32 °C kälter</a:t>
          </a:r>
        </a:p>
      </dgm:t>
    </dgm:pt>
    <dgm:pt modelId="{F84E67C5-7D32-914A-A85D-A8D53FE94CC7}" type="parTrans" cxnId="{6C71BA0A-6927-CE43-8497-22FFAC459E48}">
      <dgm:prSet/>
      <dgm:spPr/>
      <dgm:t>
        <a:bodyPr/>
        <a:lstStyle/>
        <a:p>
          <a:endParaRPr lang="de-DE"/>
        </a:p>
      </dgm:t>
    </dgm:pt>
    <dgm:pt modelId="{36F1CBC8-182B-814C-9F89-F30789D18D76}" type="sibTrans" cxnId="{6C71BA0A-6927-CE43-8497-22FFAC459E48}">
      <dgm:prSet/>
      <dgm:spPr/>
      <dgm:t>
        <a:bodyPr/>
        <a:lstStyle/>
        <a:p>
          <a:endParaRPr lang="de-DE"/>
        </a:p>
      </dgm:t>
    </dgm:pt>
    <dgm:pt modelId="{6981AFA5-A15D-BE4D-9551-F88BCDFCEE7C}">
      <dgm:prSet custT="1"/>
      <dgm:spPr/>
      <dgm:t>
        <a:bodyPr/>
        <a:lstStyle/>
        <a:p>
          <a:r>
            <a:rPr lang="de-DE" sz="2800" b="1" dirty="0"/>
            <a:t>Der anthropogene Treibhauseffekt verstärkt den </a:t>
          </a:r>
          <a:r>
            <a:rPr lang="de-DE" sz="2800" b="1" dirty="0" smtClean="0"/>
            <a:t>natürlichen Treibhausgaseffekt </a:t>
          </a:r>
          <a:r>
            <a:rPr lang="de-DE" sz="2800" b="1" dirty="0"/>
            <a:t>und </a:t>
          </a:r>
          <a:r>
            <a:rPr lang="de-DE" sz="2800" b="1" dirty="0" smtClean="0"/>
            <a:t>führt zum Klimawandel</a:t>
          </a:r>
          <a:endParaRPr lang="de-DE" sz="2800" b="1" dirty="0"/>
        </a:p>
      </dgm:t>
    </dgm:pt>
    <dgm:pt modelId="{86E7998D-9718-8E45-A302-33C5836ABD90}" type="parTrans" cxnId="{D1B8619E-ABDC-1D42-82EC-E22F8FB67D01}">
      <dgm:prSet/>
      <dgm:spPr/>
      <dgm:t>
        <a:bodyPr/>
        <a:lstStyle/>
        <a:p>
          <a:endParaRPr lang="de-DE"/>
        </a:p>
      </dgm:t>
    </dgm:pt>
    <dgm:pt modelId="{82B6DF45-A83B-AA4F-8F71-F26509E6A541}" type="sibTrans" cxnId="{D1B8619E-ABDC-1D42-82EC-E22F8FB67D01}">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Y="-78510">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custScaleY="105701" custLinFactNeighborY="1332">
        <dgm:presLayoutVars>
          <dgm:bulletEnabled val="1"/>
        </dgm:presLayoutVars>
      </dgm:prSet>
      <dgm:spPr/>
      <dgm:t>
        <a:bodyPr/>
        <a:lstStyle/>
        <a:p>
          <a:endParaRPr lang="de-DE"/>
        </a:p>
      </dgm:t>
    </dgm:pt>
  </dgm:ptLst>
  <dgm:cxnLst>
    <dgm:cxn modelId="{2D3CAC08-03F7-0F4C-918E-09F57F79BAD1}" type="presOf" srcId="{811882D3-240C-854D-9A4F-A7DEEB2481B3}" destId="{18931775-DCC5-484A-832B-3A28405C0520}" srcOrd="0" destOrd="0" presId="urn:microsoft.com/office/officeart/2005/8/layout/hList1"/>
    <dgm:cxn modelId="{B209E976-55D7-B24C-97B8-19409CD94675}" type="presOf" srcId="{8556F245-C369-2548-B821-A3A8A0FC7AB6}" destId="{3F13CDFC-EC66-0044-9C80-26681B0E6A9D}" srcOrd="0" destOrd="0" presId="urn:microsoft.com/office/officeart/2005/8/layout/hList1"/>
    <dgm:cxn modelId="{BA669C5D-3504-EE4F-808D-05E028645A54}" srcId="{811882D3-240C-854D-9A4F-A7DEEB2481B3}" destId="{7D6B72AF-DFC4-C747-9C2D-4F0400FF855B}" srcOrd="0" destOrd="0" parTransId="{AAB12393-37EC-FF40-AE38-00339869D2BA}" sibTransId="{2D5D2A31-2D8C-1541-BBC3-892A1514DC63}"/>
    <dgm:cxn modelId="{6C71BA0A-6927-CE43-8497-22FFAC459E48}" srcId="{811882D3-240C-854D-9A4F-A7DEEB2481B3}" destId="{FA2BFF63-540F-B444-8A7A-4ABA448A6AA3}" srcOrd="1" destOrd="0" parTransId="{F84E67C5-7D32-914A-A85D-A8D53FE94CC7}" sibTransId="{36F1CBC8-182B-814C-9F89-F30789D18D76}"/>
    <dgm:cxn modelId="{D1B8619E-ABDC-1D42-82EC-E22F8FB67D01}" srcId="{811882D3-240C-854D-9A4F-A7DEEB2481B3}" destId="{6981AFA5-A15D-BE4D-9551-F88BCDFCEE7C}" srcOrd="2" destOrd="0" parTransId="{86E7998D-9718-8E45-A302-33C5836ABD90}" sibTransId="{82B6DF45-A83B-AA4F-8F71-F26509E6A541}"/>
    <dgm:cxn modelId="{E8C34914-9F3A-B941-9272-02FF2077B3A6}" type="presOf" srcId="{7D6B72AF-DFC4-C747-9C2D-4F0400FF855B}" destId="{7DB60188-23BA-FD4F-94EC-937389981BD4}" srcOrd="0" destOrd="0" presId="urn:microsoft.com/office/officeart/2005/8/layout/hList1"/>
    <dgm:cxn modelId="{F02B8817-3654-3C45-8B0F-D7397761415D}" type="presOf" srcId="{FA2BFF63-540F-B444-8A7A-4ABA448A6AA3}" destId="{7DB60188-23BA-FD4F-94EC-937389981BD4}" srcOrd="0" destOrd="1" presId="urn:microsoft.com/office/officeart/2005/8/layout/hList1"/>
    <dgm:cxn modelId="{05B7250B-CDD4-254D-94D7-61FE6B86B9BC}" type="presOf" srcId="{6981AFA5-A15D-BE4D-9551-F88BCDFCEE7C}" destId="{7DB60188-23BA-FD4F-94EC-937389981BD4}" srcOrd="0" destOrd="2"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26FEB2CF-32B9-804D-8EB4-9BAEB498E18A}" type="presParOf" srcId="{3F13CDFC-EC66-0044-9C80-26681B0E6A9D}" destId="{768D64CC-4B9A-964A-B297-DE8D7C6560BB}" srcOrd="0" destOrd="0" presId="urn:microsoft.com/office/officeart/2005/8/layout/hList1"/>
    <dgm:cxn modelId="{10553068-815B-9646-9F66-69298E90AE96}" type="presParOf" srcId="{768D64CC-4B9A-964A-B297-DE8D7C6560BB}" destId="{18931775-DCC5-484A-832B-3A28405C0520}" srcOrd="0" destOrd="0" presId="urn:microsoft.com/office/officeart/2005/8/layout/hList1"/>
    <dgm:cxn modelId="{0292FCDA-ADF0-974A-B833-59CECDD2E955}"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Quiz zum Klimawandel</a:t>
          </a:r>
          <a:endParaRPr lang="de-DE" sz="3600" dirty="0"/>
        </a:p>
      </dgm:t>
    </dgm:pt>
    <dgm:pt modelId="{EF674531-4B95-E340-B763-BB2D2B1572FE}" type="sibTrans" cxnId="{D7BB1130-B06F-094B-BBD1-23CAB57DB7B1}">
      <dgm:prSet/>
      <dgm:spPr/>
      <dgm:t>
        <a:bodyPr/>
        <a:lstStyle/>
        <a:p>
          <a:endParaRPr lang="de-DE"/>
        </a:p>
      </dgm:t>
    </dgm:pt>
    <dgm:pt modelId="{90343BB3-5D69-6146-8F47-3E0AB957D004}" type="parTrans" cxnId="{D7BB1130-B06F-094B-BBD1-23CAB57DB7B1}">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876">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custScaleY="107535" custLinFactNeighborY="12235">
        <dgm:presLayoutVars>
          <dgm:bulletEnabled val="1"/>
        </dgm:presLayoutVars>
      </dgm:prSet>
      <dgm:spPr/>
      <dgm:t>
        <a:bodyPr/>
        <a:lstStyle/>
        <a:p>
          <a:endParaRPr lang="de-DE"/>
        </a:p>
      </dgm:t>
    </dgm:pt>
  </dgm:ptLst>
  <dgm:cxnLst>
    <dgm:cxn modelId="{2BD70B1E-2385-C940-B616-70AE8416F77C}" type="presOf" srcId="{811882D3-240C-854D-9A4F-A7DEEB2481B3}" destId="{18931775-DCC5-484A-832B-3A28405C0520}" srcOrd="0" destOrd="0"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96C75068-E2B1-7645-97F1-8FBD553C6D82}" type="presOf" srcId="{8556F245-C369-2548-B821-A3A8A0FC7AB6}" destId="{3F13CDFC-EC66-0044-9C80-26681B0E6A9D}" srcOrd="0" destOrd="0" presId="urn:microsoft.com/office/officeart/2005/8/layout/hList1"/>
    <dgm:cxn modelId="{4AA7BABA-9369-ED40-A843-6545AE0C60DF}" type="presParOf" srcId="{3F13CDFC-EC66-0044-9C80-26681B0E6A9D}" destId="{768D64CC-4B9A-964A-B297-DE8D7C6560BB}" srcOrd="0" destOrd="0" presId="urn:microsoft.com/office/officeart/2005/8/layout/hList1"/>
    <dgm:cxn modelId="{F449A8D1-2164-B946-B180-6EA453B503B1}" type="presParOf" srcId="{768D64CC-4B9A-964A-B297-DE8D7C6560BB}" destId="{18931775-DCC5-484A-832B-3A28405C0520}" srcOrd="0" destOrd="0" presId="urn:microsoft.com/office/officeart/2005/8/layout/hList1"/>
    <dgm:cxn modelId="{936C38FA-3A64-B249-86CB-F0FFCAA8466C}"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F19D0A-ECFE-4919-9E92-FA08DA610CF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066CCBB5-2DFA-47B4-94FA-EE226A27A1C4}">
      <dgm:prSet phldrT="[Text]" custT="1"/>
      <dgm:spPr/>
      <dgm:t>
        <a:bodyPr/>
        <a:lstStyle/>
        <a:p>
          <a:r>
            <a:rPr lang="de-DE" sz="2800" b="1" dirty="0" smtClean="0"/>
            <a:t>Klima-veränderungen</a:t>
          </a:r>
          <a:endParaRPr lang="de-DE" sz="2800" b="1" dirty="0"/>
        </a:p>
      </dgm:t>
    </dgm:pt>
    <dgm:pt modelId="{46BB2A8A-095C-4DC1-98E7-9A0C1D9218D8}" type="parTrans" cxnId="{5B996296-4B35-4148-BD69-89ABD01F8285}">
      <dgm:prSet/>
      <dgm:spPr/>
      <dgm:t>
        <a:bodyPr/>
        <a:lstStyle/>
        <a:p>
          <a:endParaRPr lang="de-DE"/>
        </a:p>
      </dgm:t>
    </dgm:pt>
    <dgm:pt modelId="{772773C3-C465-4208-B2F4-744C52BDE83C}" type="sibTrans" cxnId="{5B996296-4B35-4148-BD69-89ABD01F8285}">
      <dgm:prSet/>
      <dgm:spPr/>
      <dgm:t>
        <a:bodyPr/>
        <a:lstStyle/>
        <a:p>
          <a:endParaRPr lang="de-DE"/>
        </a:p>
      </dgm:t>
    </dgm:pt>
    <dgm:pt modelId="{D0263463-05FF-4E4A-B489-1849A739CB4E}">
      <dgm:prSet phldrT="[Text]"/>
      <dgm:spPr/>
      <dgm:t>
        <a:bodyPr/>
        <a:lstStyle/>
        <a:p>
          <a:r>
            <a:rPr lang="de-DE" dirty="0" smtClean="0"/>
            <a:t>Was ist der Klimawandel?</a:t>
          </a:r>
          <a:endParaRPr lang="de-DE" dirty="0"/>
        </a:p>
      </dgm:t>
    </dgm:pt>
    <dgm:pt modelId="{359D1A07-7193-43BC-A704-CBAC7C6BADB4}" type="parTrans" cxnId="{9ACC79F5-1FAE-4636-96C2-D8034EDBFFE6}">
      <dgm:prSet/>
      <dgm:spPr/>
      <dgm:t>
        <a:bodyPr/>
        <a:lstStyle/>
        <a:p>
          <a:endParaRPr lang="de-DE"/>
        </a:p>
      </dgm:t>
    </dgm:pt>
    <dgm:pt modelId="{374C3E15-E2E6-47AF-A752-D9FD42F95DC9}" type="sibTrans" cxnId="{9ACC79F5-1FAE-4636-96C2-D8034EDBFFE6}">
      <dgm:prSet/>
      <dgm:spPr/>
      <dgm:t>
        <a:bodyPr/>
        <a:lstStyle/>
        <a:p>
          <a:endParaRPr lang="de-DE"/>
        </a:p>
      </dgm:t>
    </dgm:pt>
    <dgm:pt modelId="{5822260A-C084-4D70-A79E-BE35D73464B6}">
      <dgm:prSet phldrT="[Text]" custT="1"/>
      <dgm:spPr/>
      <dgm:t>
        <a:bodyPr/>
        <a:lstStyle/>
        <a:p>
          <a:r>
            <a:rPr lang="de-DE" sz="2800" b="1" dirty="0" smtClean="0"/>
            <a:t>Risiken und Auswirkungen</a:t>
          </a:r>
          <a:endParaRPr lang="de-DE" sz="2800" b="1" dirty="0"/>
        </a:p>
      </dgm:t>
    </dgm:pt>
    <dgm:pt modelId="{05FDF8F8-D9C3-4E2B-861C-7319EB21CA8C}" type="parTrans" cxnId="{56A13CF0-1976-4F86-ADFD-1B575B90DE9F}">
      <dgm:prSet/>
      <dgm:spPr/>
      <dgm:t>
        <a:bodyPr/>
        <a:lstStyle/>
        <a:p>
          <a:endParaRPr lang="de-DE"/>
        </a:p>
      </dgm:t>
    </dgm:pt>
    <dgm:pt modelId="{FD0EEB40-7BF3-4211-99FD-609D10FA91F9}" type="sibTrans" cxnId="{56A13CF0-1976-4F86-ADFD-1B575B90DE9F}">
      <dgm:prSet/>
      <dgm:spPr/>
      <dgm:t>
        <a:bodyPr/>
        <a:lstStyle/>
        <a:p>
          <a:endParaRPr lang="de-DE"/>
        </a:p>
      </dgm:t>
    </dgm:pt>
    <dgm:pt modelId="{481AD5F7-30BD-4CFD-A095-513BB36B8CDA}">
      <dgm:prSet phldrT="[Text]"/>
      <dgm:spPr/>
      <dgm:t>
        <a:bodyPr/>
        <a:lstStyle/>
        <a:p>
          <a:r>
            <a:rPr lang="de-DE" dirty="0" smtClean="0"/>
            <a:t>Was kommt auf uns zu?</a:t>
          </a:r>
          <a:endParaRPr lang="de-DE" dirty="0"/>
        </a:p>
      </dgm:t>
    </dgm:pt>
    <dgm:pt modelId="{9D133F85-7DFC-4D30-9607-80BA37163B88}" type="parTrans" cxnId="{175C44E5-D813-4D8E-8FB8-C65EF20EE84E}">
      <dgm:prSet/>
      <dgm:spPr/>
      <dgm:t>
        <a:bodyPr/>
        <a:lstStyle/>
        <a:p>
          <a:endParaRPr lang="de-DE"/>
        </a:p>
      </dgm:t>
    </dgm:pt>
    <dgm:pt modelId="{9B9988A1-3591-4A88-93E7-CA329D5927C0}" type="sibTrans" cxnId="{175C44E5-D813-4D8E-8FB8-C65EF20EE84E}">
      <dgm:prSet/>
      <dgm:spPr/>
      <dgm:t>
        <a:bodyPr/>
        <a:lstStyle/>
        <a:p>
          <a:endParaRPr lang="de-DE"/>
        </a:p>
      </dgm:t>
    </dgm:pt>
    <dgm:pt modelId="{6E6A9689-15A7-4A12-869A-FA18E714E54D}">
      <dgm:prSet phldrT="[Text]" custT="1"/>
      <dgm:spPr/>
      <dgm:t>
        <a:bodyPr/>
        <a:lstStyle/>
        <a:p>
          <a:r>
            <a:rPr lang="de-DE" sz="2800" b="1" dirty="0" smtClean="0"/>
            <a:t>Anpassung</a:t>
          </a:r>
          <a:endParaRPr lang="de-DE" sz="2800" b="1" dirty="0"/>
        </a:p>
      </dgm:t>
    </dgm:pt>
    <dgm:pt modelId="{62852CD4-EA33-4929-A20D-6CE94A1B4875}" type="parTrans" cxnId="{3C889A3D-9A0D-42A4-BC2A-1124DCE10794}">
      <dgm:prSet/>
      <dgm:spPr/>
      <dgm:t>
        <a:bodyPr/>
        <a:lstStyle/>
        <a:p>
          <a:endParaRPr lang="de-DE"/>
        </a:p>
      </dgm:t>
    </dgm:pt>
    <dgm:pt modelId="{4E9A2950-9686-494E-9FC9-A9B182BEDEDD}" type="sibTrans" cxnId="{3C889A3D-9A0D-42A4-BC2A-1124DCE10794}">
      <dgm:prSet/>
      <dgm:spPr/>
      <dgm:t>
        <a:bodyPr/>
        <a:lstStyle/>
        <a:p>
          <a:endParaRPr lang="de-DE"/>
        </a:p>
      </dgm:t>
    </dgm:pt>
    <dgm:pt modelId="{C2C6E7EB-0EF8-4E80-AADE-CD1F2C79A4F8}">
      <dgm:prSet phldrT="[Text]"/>
      <dgm:spPr/>
      <dgm:t>
        <a:bodyPr/>
        <a:lstStyle/>
        <a:p>
          <a:r>
            <a:rPr lang="de-DE" dirty="0" smtClean="0"/>
            <a:t>Wie können wir uns anpassen? </a:t>
          </a:r>
          <a:endParaRPr lang="de-DE" dirty="0"/>
        </a:p>
      </dgm:t>
    </dgm:pt>
    <dgm:pt modelId="{36CD2409-B5A3-4EBF-86E2-0C44B1C38CB3}" type="parTrans" cxnId="{E6B28ED8-05AE-454C-9FE3-FC702C171CE0}">
      <dgm:prSet/>
      <dgm:spPr/>
      <dgm:t>
        <a:bodyPr/>
        <a:lstStyle/>
        <a:p>
          <a:endParaRPr lang="de-DE"/>
        </a:p>
      </dgm:t>
    </dgm:pt>
    <dgm:pt modelId="{913D430A-BDC6-4912-80F2-8FF082448F0F}" type="sibTrans" cxnId="{E6B28ED8-05AE-454C-9FE3-FC702C171CE0}">
      <dgm:prSet/>
      <dgm:spPr/>
      <dgm:t>
        <a:bodyPr/>
        <a:lstStyle/>
        <a:p>
          <a:endParaRPr lang="de-DE"/>
        </a:p>
      </dgm:t>
    </dgm:pt>
    <dgm:pt modelId="{A02340D3-3ECC-4FD0-84C7-266F3A2660F9}" type="pres">
      <dgm:prSet presAssocID="{07F19D0A-ECFE-4919-9E92-FA08DA610CFF}" presName="Name0" presStyleCnt="0">
        <dgm:presLayoutVars>
          <dgm:dir/>
          <dgm:animLvl val="lvl"/>
          <dgm:resizeHandles val="exact"/>
        </dgm:presLayoutVars>
      </dgm:prSet>
      <dgm:spPr/>
      <dgm:t>
        <a:bodyPr/>
        <a:lstStyle/>
        <a:p>
          <a:endParaRPr lang="de-DE"/>
        </a:p>
      </dgm:t>
    </dgm:pt>
    <dgm:pt modelId="{37B5B632-C093-4D7E-915D-54C7A30240CE}" type="pres">
      <dgm:prSet presAssocID="{066CCBB5-2DFA-47B4-94FA-EE226A27A1C4}" presName="linNode" presStyleCnt="0"/>
      <dgm:spPr/>
    </dgm:pt>
    <dgm:pt modelId="{20F38085-907B-46BC-A342-F32594351081}" type="pres">
      <dgm:prSet presAssocID="{066CCBB5-2DFA-47B4-94FA-EE226A27A1C4}" presName="parentText" presStyleLbl="node1" presStyleIdx="0" presStyleCnt="3">
        <dgm:presLayoutVars>
          <dgm:chMax val="1"/>
          <dgm:bulletEnabled val="1"/>
        </dgm:presLayoutVars>
      </dgm:prSet>
      <dgm:spPr/>
      <dgm:t>
        <a:bodyPr/>
        <a:lstStyle/>
        <a:p>
          <a:endParaRPr lang="de-DE"/>
        </a:p>
      </dgm:t>
    </dgm:pt>
    <dgm:pt modelId="{B44B36B6-0B4A-43F6-BF1F-4685D9D140A6}" type="pres">
      <dgm:prSet presAssocID="{066CCBB5-2DFA-47B4-94FA-EE226A27A1C4}" presName="descendantText" presStyleLbl="alignAccFollowNode1" presStyleIdx="0" presStyleCnt="3">
        <dgm:presLayoutVars>
          <dgm:bulletEnabled val="1"/>
        </dgm:presLayoutVars>
      </dgm:prSet>
      <dgm:spPr/>
      <dgm:t>
        <a:bodyPr/>
        <a:lstStyle/>
        <a:p>
          <a:endParaRPr lang="de-DE"/>
        </a:p>
      </dgm:t>
    </dgm:pt>
    <dgm:pt modelId="{9E4A0DDF-7352-4FC5-A475-69B844F36D3A}" type="pres">
      <dgm:prSet presAssocID="{772773C3-C465-4208-B2F4-744C52BDE83C}" presName="sp" presStyleCnt="0"/>
      <dgm:spPr/>
    </dgm:pt>
    <dgm:pt modelId="{32CBD2CA-CA95-402D-A297-95CF972B1640}" type="pres">
      <dgm:prSet presAssocID="{5822260A-C084-4D70-A79E-BE35D73464B6}" presName="linNode" presStyleCnt="0"/>
      <dgm:spPr/>
    </dgm:pt>
    <dgm:pt modelId="{BD15E24C-42EE-478C-BF35-1F2DB326E98D}" type="pres">
      <dgm:prSet presAssocID="{5822260A-C084-4D70-A79E-BE35D73464B6}" presName="parentText" presStyleLbl="node1" presStyleIdx="1" presStyleCnt="3">
        <dgm:presLayoutVars>
          <dgm:chMax val="1"/>
          <dgm:bulletEnabled val="1"/>
        </dgm:presLayoutVars>
      </dgm:prSet>
      <dgm:spPr/>
      <dgm:t>
        <a:bodyPr/>
        <a:lstStyle/>
        <a:p>
          <a:endParaRPr lang="de-DE"/>
        </a:p>
      </dgm:t>
    </dgm:pt>
    <dgm:pt modelId="{08EC6EC3-21CD-4D79-8440-618B2DD385A9}" type="pres">
      <dgm:prSet presAssocID="{5822260A-C084-4D70-A79E-BE35D73464B6}" presName="descendantText" presStyleLbl="alignAccFollowNode1" presStyleIdx="1" presStyleCnt="3">
        <dgm:presLayoutVars>
          <dgm:bulletEnabled val="1"/>
        </dgm:presLayoutVars>
      </dgm:prSet>
      <dgm:spPr/>
      <dgm:t>
        <a:bodyPr/>
        <a:lstStyle/>
        <a:p>
          <a:endParaRPr lang="de-DE"/>
        </a:p>
      </dgm:t>
    </dgm:pt>
    <dgm:pt modelId="{7C81797B-1A94-4E9E-8395-5E26664CDE04}" type="pres">
      <dgm:prSet presAssocID="{FD0EEB40-7BF3-4211-99FD-609D10FA91F9}" presName="sp" presStyleCnt="0"/>
      <dgm:spPr/>
    </dgm:pt>
    <dgm:pt modelId="{EF4863A4-550E-4B6F-B8F0-D17CD5116EFC}" type="pres">
      <dgm:prSet presAssocID="{6E6A9689-15A7-4A12-869A-FA18E714E54D}" presName="linNode" presStyleCnt="0"/>
      <dgm:spPr/>
    </dgm:pt>
    <dgm:pt modelId="{101BB5BE-819E-4F48-A080-C313C76F6BCE}" type="pres">
      <dgm:prSet presAssocID="{6E6A9689-15A7-4A12-869A-FA18E714E54D}" presName="parentText" presStyleLbl="node1" presStyleIdx="2" presStyleCnt="3">
        <dgm:presLayoutVars>
          <dgm:chMax val="1"/>
          <dgm:bulletEnabled val="1"/>
        </dgm:presLayoutVars>
      </dgm:prSet>
      <dgm:spPr/>
      <dgm:t>
        <a:bodyPr/>
        <a:lstStyle/>
        <a:p>
          <a:endParaRPr lang="de-DE"/>
        </a:p>
      </dgm:t>
    </dgm:pt>
    <dgm:pt modelId="{1C560698-6DCE-4686-B4B0-491F388BC5A9}" type="pres">
      <dgm:prSet presAssocID="{6E6A9689-15A7-4A12-869A-FA18E714E54D}" presName="descendantText" presStyleLbl="alignAccFollowNode1" presStyleIdx="2" presStyleCnt="3">
        <dgm:presLayoutVars>
          <dgm:bulletEnabled val="1"/>
        </dgm:presLayoutVars>
      </dgm:prSet>
      <dgm:spPr/>
      <dgm:t>
        <a:bodyPr/>
        <a:lstStyle/>
        <a:p>
          <a:endParaRPr lang="de-DE"/>
        </a:p>
      </dgm:t>
    </dgm:pt>
  </dgm:ptLst>
  <dgm:cxnLst>
    <dgm:cxn modelId="{FA8B9C7A-975F-4F14-BB10-BE5D0DB66E9A}" type="presOf" srcId="{6E6A9689-15A7-4A12-869A-FA18E714E54D}" destId="{101BB5BE-819E-4F48-A080-C313C76F6BCE}" srcOrd="0" destOrd="0" presId="urn:microsoft.com/office/officeart/2005/8/layout/vList5"/>
    <dgm:cxn modelId="{E6B28ED8-05AE-454C-9FE3-FC702C171CE0}" srcId="{6E6A9689-15A7-4A12-869A-FA18E714E54D}" destId="{C2C6E7EB-0EF8-4E80-AADE-CD1F2C79A4F8}" srcOrd="0" destOrd="0" parTransId="{36CD2409-B5A3-4EBF-86E2-0C44B1C38CB3}" sibTransId="{913D430A-BDC6-4912-80F2-8FF082448F0F}"/>
    <dgm:cxn modelId="{5B996296-4B35-4148-BD69-89ABD01F8285}" srcId="{07F19D0A-ECFE-4919-9E92-FA08DA610CFF}" destId="{066CCBB5-2DFA-47B4-94FA-EE226A27A1C4}" srcOrd="0" destOrd="0" parTransId="{46BB2A8A-095C-4DC1-98E7-9A0C1D9218D8}" sibTransId="{772773C3-C465-4208-B2F4-744C52BDE83C}"/>
    <dgm:cxn modelId="{DC0035F4-1B75-48C6-B2B4-B0A98886CFD3}" type="presOf" srcId="{066CCBB5-2DFA-47B4-94FA-EE226A27A1C4}" destId="{20F38085-907B-46BC-A342-F32594351081}" srcOrd="0" destOrd="0" presId="urn:microsoft.com/office/officeart/2005/8/layout/vList5"/>
    <dgm:cxn modelId="{9ACC79F5-1FAE-4636-96C2-D8034EDBFFE6}" srcId="{066CCBB5-2DFA-47B4-94FA-EE226A27A1C4}" destId="{D0263463-05FF-4E4A-B489-1849A739CB4E}" srcOrd="0" destOrd="0" parTransId="{359D1A07-7193-43BC-A704-CBAC7C6BADB4}" sibTransId="{374C3E15-E2E6-47AF-A752-D9FD42F95DC9}"/>
    <dgm:cxn modelId="{BC1B8B8F-3C62-4B61-A42C-823889813496}" type="presOf" srcId="{07F19D0A-ECFE-4919-9E92-FA08DA610CFF}" destId="{A02340D3-3ECC-4FD0-84C7-266F3A2660F9}" srcOrd="0" destOrd="0" presId="urn:microsoft.com/office/officeart/2005/8/layout/vList5"/>
    <dgm:cxn modelId="{175C44E5-D813-4D8E-8FB8-C65EF20EE84E}" srcId="{5822260A-C084-4D70-A79E-BE35D73464B6}" destId="{481AD5F7-30BD-4CFD-A095-513BB36B8CDA}" srcOrd="0" destOrd="0" parTransId="{9D133F85-7DFC-4D30-9607-80BA37163B88}" sibTransId="{9B9988A1-3591-4A88-93E7-CA329D5927C0}"/>
    <dgm:cxn modelId="{1BF3F23C-4CF2-4E1D-863D-FFA97A3C351A}" type="presOf" srcId="{481AD5F7-30BD-4CFD-A095-513BB36B8CDA}" destId="{08EC6EC3-21CD-4D79-8440-618B2DD385A9}" srcOrd="0" destOrd="0" presId="urn:microsoft.com/office/officeart/2005/8/layout/vList5"/>
    <dgm:cxn modelId="{3C889A3D-9A0D-42A4-BC2A-1124DCE10794}" srcId="{07F19D0A-ECFE-4919-9E92-FA08DA610CFF}" destId="{6E6A9689-15A7-4A12-869A-FA18E714E54D}" srcOrd="2" destOrd="0" parTransId="{62852CD4-EA33-4929-A20D-6CE94A1B4875}" sibTransId="{4E9A2950-9686-494E-9FC9-A9B182BEDEDD}"/>
    <dgm:cxn modelId="{56A13CF0-1976-4F86-ADFD-1B575B90DE9F}" srcId="{07F19D0A-ECFE-4919-9E92-FA08DA610CFF}" destId="{5822260A-C084-4D70-A79E-BE35D73464B6}" srcOrd="1" destOrd="0" parTransId="{05FDF8F8-D9C3-4E2B-861C-7319EB21CA8C}" sibTransId="{FD0EEB40-7BF3-4211-99FD-609D10FA91F9}"/>
    <dgm:cxn modelId="{6FCCBE65-C07C-4593-B8EA-8CA4D5579AEF}" type="presOf" srcId="{D0263463-05FF-4E4A-B489-1849A739CB4E}" destId="{B44B36B6-0B4A-43F6-BF1F-4685D9D140A6}" srcOrd="0" destOrd="0" presId="urn:microsoft.com/office/officeart/2005/8/layout/vList5"/>
    <dgm:cxn modelId="{5AEFF373-277B-46CF-8866-08D9CE44D394}" type="presOf" srcId="{C2C6E7EB-0EF8-4E80-AADE-CD1F2C79A4F8}" destId="{1C560698-6DCE-4686-B4B0-491F388BC5A9}" srcOrd="0" destOrd="0" presId="urn:microsoft.com/office/officeart/2005/8/layout/vList5"/>
    <dgm:cxn modelId="{C3464F66-EB02-4742-8F3C-FF142C6716DE}" type="presOf" srcId="{5822260A-C084-4D70-A79E-BE35D73464B6}" destId="{BD15E24C-42EE-478C-BF35-1F2DB326E98D}" srcOrd="0" destOrd="0" presId="urn:microsoft.com/office/officeart/2005/8/layout/vList5"/>
    <dgm:cxn modelId="{9E0DE9FD-6DEB-4FE4-98AC-14BA3E501952}" type="presParOf" srcId="{A02340D3-3ECC-4FD0-84C7-266F3A2660F9}" destId="{37B5B632-C093-4D7E-915D-54C7A30240CE}" srcOrd="0" destOrd="0" presId="urn:microsoft.com/office/officeart/2005/8/layout/vList5"/>
    <dgm:cxn modelId="{981BF266-E2A1-42AF-AFBF-18A74029D2F0}" type="presParOf" srcId="{37B5B632-C093-4D7E-915D-54C7A30240CE}" destId="{20F38085-907B-46BC-A342-F32594351081}" srcOrd="0" destOrd="0" presId="urn:microsoft.com/office/officeart/2005/8/layout/vList5"/>
    <dgm:cxn modelId="{0E89DC72-70A8-4327-B05D-62953D6C5D0C}" type="presParOf" srcId="{37B5B632-C093-4D7E-915D-54C7A30240CE}" destId="{B44B36B6-0B4A-43F6-BF1F-4685D9D140A6}" srcOrd="1" destOrd="0" presId="urn:microsoft.com/office/officeart/2005/8/layout/vList5"/>
    <dgm:cxn modelId="{F24FCD5E-51A6-4F6D-9FBB-1CFE14E64013}" type="presParOf" srcId="{A02340D3-3ECC-4FD0-84C7-266F3A2660F9}" destId="{9E4A0DDF-7352-4FC5-A475-69B844F36D3A}" srcOrd="1" destOrd="0" presId="urn:microsoft.com/office/officeart/2005/8/layout/vList5"/>
    <dgm:cxn modelId="{3B4ECF71-D8FC-44B4-BB46-7901C12ED0B0}" type="presParOf" srcId="{A02340D3-3ECC-4FD0-84C7-266F3A2660F9}" destId="{32CBD2CA-CA95-402D-A297-95CF972B1640}" srcOrd="2" destOrd="0" presId="urn:microsoft.com/office/officeart/2005/8/layout/vList5"/>
    <dgm:cxn modelId="{26A6F309-F90F-4E11-B482-423C5E282036}" type="presParOf" srcId="{32CBD2CA-CA95-402D-A297-95CF972B1640}" destId="{BD15E24C-42EE-478C-BF35-1F2DB326E98D}" srcOrd="0" destOrd="0" presId="urn:microsoft.com/office/officeart/2005/8/layout/vList5"/>
    <dgm:cxn modelId="{76BD75CE-C0D0-4C4C-B54E-A1FF8D58F850}" type="presParOf" srcId="{32CBD2CA-CA95-402D-A297-95CF972B1640}" destId="{08EC6EC3-21CD-4D79-8440-618B2DD385A9}" srcOrd="1" destOrd="0" presId="urn:microsoft.com/office/officeart/2005/8/layout/vList5"/>
    <dgm:cxn modelId="{6FF02110-FE8E-4D8B-8997-A0492C02279A}" type="presParOf" srcId="{A02340D3-3ECC-4FD0-84C7-266F3A2660F9}" destId="{7C81797B-1A94-4E9E-8395-5E26664CDE04}" srcOrd="3" destOrd="0" presId="urn:microsoft.com/office/officeart/2005/8/layout/vList5"/>
    <dgm:cxn modelId="{F128B823-4E98-4FE6-8E26-A0A680B8A10F}" type="presParOf" srcId="{A02340D3-3ECC-4FD0-84C7-266F3A2660F9}" destId="{EF4863A4-550E-4B6F-B8F0-D17CD5116EFC}" srcOrd="4" destOrd="0" presId="urn:microsoft.com/office/officeart/2005/8/layout/vList5"/>
    <dgm:cxn modelId="{8E13B9ED-FBA8-4E26-9C48-DEDF0ADFD74A}" type="presParOf" srcId="{EF4863A4-550E-4B6F-B8F0-D17CD5116EFC}" destId="{101BB5BE-819E-4F48-A080-C313C76F6BCE}" srcOrd="0" destOrd="0" presId="urn:microsoft.com/office/officeart/2005/8/layout/vList5"/>
    <dgm:cxn modelId="{0347E628-0A96-4115-B703-58079EE85B2E}" type="presParOf" srcId="{EF4863A4-550E-4B6F-B8F0-D17CD5116EFC}" destId="{1C560698-6DCE-4686-B4B0-491F388BC5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4400" dirty="0" smtClean="0"/>
            <a:t>Was ist Klima?</a:t>
          </a:r>
          <a:endParaRPr lang="de-DE" sz="4400" dirty="0"/>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876">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custScaleY="107535" custLinFactNeighborY="2731">
        <dgm:presLayoutVars>
          <dgm:bulletEnabled val="1"/>
        </dgm:presLayoutVars>
      </dgm:prSet>
      <dgm:spPr/>
      <dgm:t>
        <a:bodyPr/>
        <a:lstStyle/>
        <a:p>
          <a:endParaRPr lang="de-DE"/>
        </a:p>
      </dgm:t>
    </dgm:pt>
  </dgm:ptLst>
  <dgm:cxnLst>
    <dgm:cxn modelId="{02E862B9-711B-4A49-943B-6873AD20FA81}" type="presOf" srcId="{811882D3-240C-854D-9A4F-A7DEEB2481B3}" destId="{18931775-DCC5-484A-832B-3A28405C0520}" srcOrd="0" destOrd="0" presId="urn:microsoft.com/office/officeart/2005/8/layout/hList1"/>
    <dgm:cxn modelId="{B83CF4DD-45FC-6941-AC2A-6A3A48A61F00}" type="presOf" srcId="{8556F245-C369-2548-B821-A3A8A0FC7AB6}" destId="{3F13CDFC-EC66-0044-9C80-26681B0E6A9D}" srcOrd="0" destOrd="0"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0D449CC0-5EDB-1B4C-91D6-87A5FDE4DAB0}" type="presParOf" srcId="{3F13CDFC-EC66-0044-9C80-26681B0E6A9D}" destId="{768D64CC-4B9A-964A-B297-DE8D7C6560BB}" srcOrd="0" destOrd="0" presId="urn:microsoft.com/office/officeart/2005/8/layout/hList1"/>
    <dgm:cxn modelId="{9D69D405-3F9A-F04F-8EC4-36109D9386CC}" type="presParOf" srcId="{768D64CC-4B9A-964A-B297-DE8D7C6560BB}" destId="{18931775-DCC5-484A-832B-3A28405C0520}" srcOrd="0" destOrd="0" presId="urn:microsoft.com/office/officeart/2005/8/layout/hList1"/>
    <dgm:cxn modelId="{F680EB81-00E6-2D48-9945-C89CBD9116E2}"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0F3888-0D6E-4B0A-B7FC-11DEDDD640C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F5A71AA1-894A-471A-AF62-FFD4FE45227B}">
      <dgm:prSet phldrT="[Text]" custT="1"/>
      <dgm:spPr/>
      <dgm:t>
        <a:bodyPr/>
        <a:lstStyle/>
        <a:p>
          <a:r>
            <a:rPr lang="de-DE" sz="3600" b="0" dirty="0" smtClean="0"/>
            <a:t>Wetter</a:t>
          </a:r>
          <a:endParaRPr lang="de-DE" sz="3600" b="0" dirty="0"/>
        </a:p>
      </dgm:t>
    </dgm:pt>
    <dgm:pt modelId="{FFB8AA86-1A65-4DCC-BED2-41FF4D779CA7}" type="parTrans" cxnId="{501889B2-3067-417F-A7EF-6F555057AC29}">
      <dgm:prSet/>
      <dgm:spPr/>
      <dgm:t>
        <a:bodyPr/>
        <a:lstStyle/>
        <a:p>
          <a:endParaRPr lang="de-DE"/>
        </a:p>
      </dgm:t>
    </dgm:pt>
    <dgm:pt modelId="{AEE1913C-D00E-4A85-82C1-1A90BDED0E00}" type="sibTrans" cxnId="{501889B2-3067-417F-A7EF-6F555057AC29}">
      <dgm:prSet/>
      <dgm:spPr/>
      <dgm:t>
        <a:bodyPr/>
        <a:lstStyle/>
        <a:p>
          <a:endParaRPr lang="de-DE"/>
        </a:p>
      </dgm:t>
    </dgm:pt>
    <dgm:pt modelId="{9E3BE6DE-8F03-4621-9CD0-FB3E9ECD6301}">
      <dgm:prSet phldrT="[Text]" custT="1"/>
      <dgm:spPr/>
      <dgm:t>
        <a:bodyPr/>
        <a:lstStyle/>
        <a:p>
          <a:r>
            <a:rPr lang="de-DE" sz="2800" dirty="0" smtClean="0"/>
            <a:t>Momentaner Zustand der Atmosphäre</a:t>
          </a:r>
          <a:endParaRPr lang="de-DE" sz="2800" dirty="0"/>
        </a:p>
      </dgm:t>
    </dgm:pt>
    <dgm:pt modelId="{5DCF4027-3070-4F08-A42A-46898420BFFA}" type="parTrans" cxnId="{939152EF-0E53-4834-A247-6ECD7676D264}">
      <dgm:prSet/>
      <dgm:spPr/>
      <dgm:t>
        <a:bodyPr/>
        <a:lstStyle/>
        <a:p>
          <a:endParaRPr lang="de-DE"/>
        </a:p>
      </dgm:t>
    </dgm:pt>
    <dgm:pt modelId="{B760DE8F-ADA7-48AA-855E-FDC59A036BEE}" type="sibTrans" cxnId="{939152EF-0E53-4834-A247-6ECD7676D264}">
      <dgm:prSet/>
      <dgm:spPr/>
      <dgm:t>
        <a:bodyPr/>
        <a:lstStyle/>
        <a:p>
          <a:endParaRPr lang="de-DE"/>
        </a:p>
      </dgm:t>
    </dgm:pt>
    <dgm:pt modelId="{4205D806-1D84-483F-BD47-5C3E754C707F}">
      <dgm:prSet phldrT="[Text]" custT="1"/>
      <dgm:spPr/>
      <dgm:t>
        <a:bodyPr/>
        <a:lstStyle/>
        <a:p>
          <a:r>
            <a:rPr lang="de-DE" sz="3600" b="0" dirty="0" smtClean="0"/>
            <a:t>Witterung</a:t>
          </a:r>
          <a:endParaRPr lang="de-DE" sz="3600" b="0" dirty="0"/>
        </a:p>
      </dgm:t>
    </dgm:pt>
    <dgm:pt modelId="{ABDDE4AB-0381-41CB-B77C-84AC2D953AB7}" type="parTrans" cxnId="{5459B361-89FF-4A35-A43A-B0182E1E93BD}">
      <dgm:prSet/>
      <dgm:spPr/>
      <dgm:t>
        <a:bodyPr/>
        <a:lstStyle/>
        <a:p>
          <a:endParaRPr lang="de-DE"/>
        </a:p>
      </dgm:t>
    </dgm:pt>
    <dgm:pt modelId="{57D0501D-6FDB-427C-9ABA-6BB4D56EE69F}" type="sibTrans" cxnId="{5459B361-89FF-4A35-A43A-B0182E1E93BD}">
      <dgm:prSet/>
      <dgm:spPr/>
      <dgm:t>
        <a:bodyPr/>
        <a:lstStyle/>
        <a:p>
          <a:endParaRPr lang="de-DE"/>
        </a:p>
      </dgm:t>
    </dgm:pt>
    <dgm:pt modelId="{E692544A-6D13-4A08-ABB5-CFDA80204487}">
      <dgm:prSet phldrT="[Text]" custT="1"/>
      <dgm:spPr/>
      <dgm:t>
        <a:bodyPr/>
        <a:lstStyle/>
        <a:p>
          <a:r>
            <a:rPr lang="de-DE" sz="2800" dirty="0" smtClean="0"/>
            <a:t>Charakter des Wetters</a:t>
          </a:r>
          <a:endParaRPr lang="de-DE" sz="2800" dirty="0"/>
        </a:p>
      </dgm:t>
    </dgm:pt>
    <dgm:pt modelId="{73D76A32-1CE5-4749-8436-ED1496C8753C}" type="parTrans" cxnId="{DB6A171B-7036-4276-9462-A8BA23E39DA7}">
      <dgm:prSet/>
      <dgm:spPr/>
      <dgm:t>
        <a:bodyPr/>
        <a:lstStyle/>
        <a:p>
          <a:endParaRPr lang="de-DE"/>
        </a:p>
      </dgm:t>
    </dgm:pt>
    <dgm:pt modelId="{325FEE9D-1FF1-469F-AA0B-5663665849E7}" type="sibTrans" cxnId="{DB6A171B-7036-4276-9462-A8BA23E39DA7}">
      <dgm:prSet/>
      <dgm:spPr/>
      <dgm:t>
        <a:bodyPr/>
        <a:lstStyle/>
        <a:p>
          <a:endParaRPr lang="de-DE"/>
        </a:p>
      </dgm:t>
    </dgm:pt>
    <dgm:pt modelId="{11B66635-A26F-4CAC-BE6D-E1C61C20AC88}">
      <dgm:prSet phldrT="[Text]" custT="1"/>
      <dgm:spPr/>
      <dgm:t>
        <a:bodyPr/>
        <a:lstStyle/>
        <a:p>
          <a:r>
            <a:rPr lang="de-DE" sz="3600" b="0" dirty="0" smtClean="0"/>
            <a:t>Klima</a:t>
          </a:r>
          <a:endParaRPr lang="de-DE" sz="3600" b="0" dirty="0"/>
        </a:p>
      </dgm:t>
    </dgm:pt>
    <dgm:pt modelId="{5A9428C5-3254-4908-A3AE-E91287C40500}" type="parTrans" cxnId="{E78AD5E0-FA69-4138-BF32-989D50930ED2}">
      <dgm:prSet/>
      <dgm:spPr/>
      <dgm:t>
        <a:bodyPr/>
        <a:lstStyle/>
        <a:p>
          <a:endParaRPr lang="de-DE"/>
        </a:p>
      </dgm:t>
    </dgm:pt>
    <dgm:pt modelId="{EAA10963-2F0F-4DD9-B345-C82B3F2C5655}" type="sibTrans" cxnId="{E78AD5E0-FA69-4138-BF32-989D50930ED2}">
      <dgm:prSet/>
      <dgm:spPr/>
      <dgm:t>
        <a:bodyPr/>
        <a:lstStyle/>
        <a:p>
          <a:endParaRPr lang="de-DE"/>
        </a:p>
      </dgm:t>
    </dgm:pt>
    <dgm:pt modelId="{8B3B5C81-59C6-4C2B-97B5-7080186FC2AA}">
      <dgm:prSet phldrT="[Text]" custT="1"/>
      <dgm:spPr/>
      <dgm:t>
        <a:bodyPr/>
        <a:lstStyle/>
        <a:p>
          <a:r>
            <a:rPr lang="de-DE" sz="2800" dirty="0" smtClean="0"/>
            <a:t>Mittlerer Zustand der Atmosphäre</a:t>
          </a:r>
          <a:endParaRPr lang="de-DE" sz="2800" dirty="0"/>
        </a:p>
      </dgm:t>
    </dgm:pt>
    <dgm:pt modelId="{5B8EF49A-02AC-466E-A61C-11E9E136E629}" type="parTrans" cxnId="{85F82152-C712-4072-99A9-5FB423A01F8C}">
      <dgm:prSet/>
      <dgm:spPr/>
      <dgm:t>
        <a:bodyPr/>
        <a:lstStyle/>
        <a:p>
          <a:endParaRPr lang="de-DE"/>
        </a:p>
      </dgm:t>
    </dgm:pt>
    <dgm:pt modelId="{9B39D716-22D9-4C42-BDA9-5C83DC4556B4}" type="sibTrans" cxnId="{85F82152-C712-4072-99A9-5FB423A01F8C}">
      <dgm:prSet/>
      <dgm:spPr/>
      <dgm:t>
        <a:bodyPr/>
        <a:lstStyle/>
        <a:p>
          <a:endParaRPr lang="de-DE"/>
        </a:p>
      </dgm:t>
    </dgm:pt>
    <dgm:pt modelId="{C4427996-A910-4607-A5A2-A3F1DFD64207}">
      <dgm:prSet custT="1"/>
      <dgm:spPr/>
      <dgm:t>
        <a:bodyPr/>
        <a:lstStyle/>
        <a:p>
          <a:r>
            <a:rPr lang="de-DE" sz="2800" dirty="0" smtClean="0"/>
            <a:t>1 Stunde bis 1 Tag</a:t>
          </a:r>
          <a:endParaRPr lang="de-DE" sz="2800" dirty="0"/>
        </a:p>
      </dgm:t>
    </dgm:pt>
    <dgm:pt modelId="{A54FC976-B2A4-417D-BC0E-C7FF1F1BC09F}" type="parTrans" cxnId="{565C38BC-8677-4639-814C-7FF534AD9248}">
      <dgm:prSet/>
      <dgm:spPr/>
      <dgm:t>
        <a:bodyPr/>
        <a:lstStyle/>
        <a:p>
          <a:endParaRPr lang="de-DE"/>
        </a:p>
      </dgm:t>
    </dgm:pt>
    <dgm:pt modelId="{2498905D-19F9-46BB-8858-41EF287D51D9}" type="sibTrans" cxnId="{565C38BC-8677-4639-814C-7FF534AD9248}">
      <dgm:prSet/>
      <dgm:spPr/>
      <dgm:t>
        <a:bodyPr/>
        <a:lstStyle/>
        <a:p>
          <a:endParaRPr lang="de-DE"/>
        </a:p>
      </dgm:t>
    </dgm:pt>
    <dgm:pt modelId="{2CD4CBC1-C827-4C8F-8560-77D1B4430F81}">
      <dgm:prSet custT="1"/>
      <dgm:spPr/>
      <dgm:t>
        <a:bodyPr/>
        <a:lstStyle/>
        <a:p>
          <a:r>
            <a:rPr lang="de-DE" sz="2800" dirty="0" smtClean="0"/>
            <a:t>Einige Tage bis eine Jahreszeit</a:t>
          </a:r>
          <a:endParaRPr lang="de-DE" sz="2800" dirty="0"/>
        </a:p>
      </dgm:t>
    </dgm:pt>
    <dgm:pt modelId="{ADC5A6BA-BD67-47EF-A942-62AD3201AAF8}" type="parTrans" cxnId="{4CAF1A12-F174-43CD-9242-76C6F99DDB3C}">
      <dgm:prSet/>
      <dgm:spPr/>
      <dgm:t>
        <a:bodyPr/>
        <a:lstStyle/>
        <a:p>
          <a:endParaRPr lang="de-DE"/>
        </a:p>
      </dgm:t>
    </dgm:pt>
    <dgm:pt modelId="{5934215D-F6ED-4BC5-B018-2E77738857AD}" type="sibTrans" cxnId="{4CAF1A12-F174-43CD-9242-76C6F99DDB3C}">
      <dgm:prSet/>
      <dgm:spPr/>
      <dgm:t>
        <a:bodyPr/>
        <a:lstStyle/>
        <a:p>
          <a:endParaRPr lang="de-DE"/>
        </a:p>
      </dgm:t>
    </dgm:pt>
    <dgm:pt modelId="{98EFAA9B-2AB2-45BE-BD68-C7C9B5D6D8E3}">
      <dgm:prSet custT="1"/>
      <dgm:spPr/>
      <dgm:t>
        <a:bodyPr/>
        <a:lstStyle/>
        <a:p>
          <a:r>
            <a:rPr lang="de-DE" sz="2800" dirty="0" smtClean="0"/>
            <a:t>Ca. 30 Jahre</a:t>
          </a:r>
          <a:endParaRPr lang="de-DE" sz="2800" dirty="0"/>
        </a:p>
      </dgm:t>
    </dgm:pt>
    <dgm:pt modelId="{3E35C7D4-3621-42C2-9CC1-218CAFFBCE10}" type="parTrans" cxnId="{D0CDEE31-BCA2-48F7-A7AF-7F5F57722DA2}">
      <dgm:prSet/>
      <dgm:spPr/>
      <dgm:t>
        <a:bodyPr/>
        <a:lstStyle/>
        <a:p>
          <a:endParaRPr lang="de-DE"/>
        </a:p>
      </dgm:t>
    </dgm:pt>
    <dgm:pt modelId="{96A51584-67A3-4F24-B801-FB656CBD3A26}" type="sibTrans" cxnId="{D0CDEE31-BCA2-48F7-A7AF-7F5F57722DA2}">
      <dgm:prSet/>
      <dgm:spPr/>
      <dgm:t>
        <a:bodyPr/>
        <a:lstStyle/>
        <a:p>
          <a:endParaRPr lang="de-DE"/>
        </a:p>
      </dgm:t>
    </dgm:pt>
    <dgm:pt modelId="{92680473-6412-4709-9FF5-A0F6C81100A7}" type="pres">
      <dgm:prSet presAssocID="{660F3888-0D6E-4B0A-B7FC-11DEDDD640C0}" presName="Name0" presStyleCnt="0">
        <dgm:presLayoutVars>
          <dgm:dir/>
          <dgm:animLvl val="lvl"/>
          <dgm:resizeHandles val="exact"/>
        </dgm:presLayoutVars>
      </dgm:prSet>
      <dgm:spPr/>
      <dgm:t>
        <a:bodyPr/>
        <a:lstStyle/>
        <a:p>
          <a:endParaRPr lang="de-DE"/>
        </a:p>
      </dgm:t>
    </dgm:pt>
    <dgm:pt modelId="{A49DCB5C-5576-4A8D-A30A-8C065CD67863}" type="pres">
      <dgm:prSet presAssocID="{F5A71AA1-894A-471A-AF62-FFD4FE45227B}" presName="composite" presStyleCnt="0"/>
      <dgm:spPr/>
    </dgm:pt>
    <dgm:pt modelId="{37D7ADFC-6327-41D3-A1EB-F0F8766C556A}" type="pres">
      <dgm:prSet presAssocID="{F5A71AA1-894A-471A-AF62-FFD4FE45227B}" presName="parTx" presStyleLbl="alignNode1" presStyleIdx="0" presStyleCnt="3">
        <dgm:presLayoutVars>
          <dgm:chMax val="0"/>
          <dgm:chPref val="0"/>
          <dgm:bulletEnabled val="1"/>
        </dgm:presLayoutVars>
      </dgm:prSet>
      <dgm:spPr/>
      <dgm:t>
        <a:bodyPr/>
        <a:lstStyle/>
        <a:p>
          <a:endParaRPr lang="de-DE"/>
        </a:p>
      </dgm:t>
    </dgm:pt>
    <dgm:pt modelId="{720EEA2A-2DB0-4ABB-90D0-895E272F7865}" type="pres">
      <dgm:prSet presAssocID="{F5A71AA1-894A-471A-AF62-FFD4FE45227B}" presName="desTx" presStyleLbl="alignAccFollowNode1" presStyleIdx="0" presStyleCnt="3">
        <dgm:presLayoutVars>
          <dgm:bulletEnabled val="1"/>
        </dgm:presLayoutVars>
      </dgm:prSet>
      <dgm:spPr/>
      <dgm:t>
        <a:bodyPr/>
        <a:lstStyle/>
        <a:p>
          <a:endParaRPr lang="de-DE"/>
        </a:p>
      </dgm:t>
    </dgm:pt>
    <dgm:pt modelId="{B773A808-0FF1-4FDA-B603-891EEF3E27A7}" type="pres">
      <dgm:prSet presAssocID="{AEE1913C-D00E-4A85-82C1-1A90BDED0E00}" presName="space" presStyleCnt="0"/>
      <dgm:spPr/>
    </dgm:pt>
    <dgm:pt modelId="{BF4CD7C2-3F75-4313-94D6-CAC42CD5319E}" type="pres">
      <dgm:prSet presAssocID="{4205D806-1D84-483F-BD47-5C3E754C707F}" presName="composite" presStyleCnt="0"/>
      <dgm:spPr/>
    </dgm:pt>
    <dgm:pt modelId="{88065BD3-089D-4ED1-A8C9-32DF239D37EA}" type="pres">
      <dgm:prSet presAssocID="{4205D806-1D84-483F-BD47-5C3E754C707F}" presName="parTx" presStyleLbl="alignNode1" presStyleIdx="1" presStyleCnt="3">
        <dgm:presLayoutVars>
          <dgm:chMax val="0"/>
          <dgm:chPref val="0"/>
          <dgm:bulletEnabled val="1"/>
        </dgm:presLayoutVars>
      </dgm:prSet>
      <dgm:spPr/>
      <dgm:t>
        <a:bodyPr/>
        <a:lstStyle/>
        <a:p>
          <a:endParaRPr lang="de-DE"/>
        </a:p>
      </dgm:t>
    </dgm:pt>
    <dgm:pt modelId="{77B8ADB8-2206-4072-9EC6-D92648515E72}" type="pres">
      <dgm:prSet presAssocID="{4205D806-1D84-483F-BD47-5C3E754C707F}" presName="desTx" presStyleLbl="alignAccFollowNode1" presStyleIdx="1" presStyleCnt="3">
        <dgm:presLayoutVars>
          <dgm:bulletEnabled val="1"/>
        </dgm:presLayoutVars>
      </dgm:prSet>
      <dgm:spPr/>
      <dgm:t>
        <a:bodyPr/>
        <a:lstStyle/>
        <a:p>
          <a:endParaRPr lang="de-DE"/>
        </a:p>
      </dgm:t>
    </dgm:pt>
    <dgm:pt modelId="{018617DD-065D-494B-A347-4E5EAB8D338F}" type="pres">
      <dgm:prSet presAssocID="{57D0501D-6FDB-427C-9ABA-6BB4D56EE69F}" presName="space" presStyleCnt="0"/>
      <dgm:spPr/>
    </dgm:pt>
    <dgm:pt modelId="{E0F64267-B8E7-4CF6-BA07-28E1219F98B4}" type="pres">
      <dgm:prSet presAssocID="{11B66635-A26F-4CAC-BE6D-E1C61C20AC88}" presName="composite" presStyleCnt="0"/>
      <dgm:spPr/>
    </dgm:pt>
    <dgm:pt modelId="{8950061B-73E3-4DEF-991E-38935B660030}" type="pres">
      <dgm:prSet presAssocID="{11B66635-A26F-4CAC-BE6D-E1C61C20AC88}" presName="parTx" presStyleLbl="alignNode1" presStyleIdx="2" presStyleCnt="3">
        <dgm:presLayoutVars>
          <dgm:chMax val="0"/>
          <dgm:chPref val="0"/>
          <dgm:bulletEnabled val="1"/>
        </dgm:presLayoutVars>
      </dgm:prSet>
      <dgm:spPr/>
      <dgm:t>
        <a:bodyPr/>
        <a:lstStyle/>
        <a:p>
          <a:endParaRPr lang="de-DE"/>
        </a:p>
      </dgm:t>
    </dgm:pt>
    <dgm:pt modelId="{08B629CD-8606-459D-8AD4-CBACAE836721}" type="pres">
      <dgm:prSet presAssocID="{11B66635-A26F-4CAC-BE6D-E1C61C20AC88}" presName="desTx" presStyleLbl="alignAccFollowNode1" presStyleIdx="2" presStyleCnt="3">
        <dgm:presLayoutVars>
          <dgm:bulletEnabled val="1"/>
        </dgm:presLayoutVars>
      </dgm:prSet>
      <dgm:spPr/>
      <dgm:t>
        <a:bodyPr/>
        <a:lstStyle/>
        <a:p>
          <a:endParaRPr lang="de-DE"/>
        </a:p>
      </dgm:t>
    </dgm:pt>
  </dgm:ptLst>
  <dgm:cxnLst>
    <dgm:cxn modelId="{D3F9FA4E-FDC5-0C43-BDF9-E4D8C1245229}" type="presOf" srcId="{E692544A-6D13-4A08-ABB5-CFDA80204487}" destId="{77B8ADB8-2206-4072-9EC6-D92648515E72}" srcOrd="0" destOrd="0" presId="urn:microsoft.com/office/officeart/2005/8/layout/hList1"/>
    <dgm:cxn modelId="{501889B2-3067-417F-A7EF-6F555057AC29}" srcId="{660F3888-0D6E-4B0A-B7FC-11DEDDD640C0}" destId="{F5A71AA1-894A-471A-AF62-FFD4FE45227B}" srcOrd="0" destOrd="0" parTransId="{FFB8AA86-1A65-4DCC-BED2-41FF4D779CA7}" sibTransId="{AEE1913C-D00E-4A85-82C1-1A90BDED0E00}"/>
    <dgm:cxn modelId="{E78AD5E0-FA69-4138-BF32-989D50930ED2}" srcId="{660F3888-0D6E-4B0A-B7FC-11DEDDD640C0}" destId="{11B66635-A26F-4CAC-BE6D-E1C61C20AC88}" srcOrd="2" destOrd="0" parTransId="{5A9428C5-3254-4908-A3AE-E91287C40500}" sibTransId="{EAA10963-2F0F-4DD9-B345-C82B3F2C5655}"/>
    <dgm:cxn modelId="{B83322BA-1FC8-414C-8005-0E696F69C4A5}" type="presOf" srcId="{8B3B5C81-59C6-4C2B-97B5-7080186FC2AA}" destId="{08B629CD-8606-459D-8AD4-CBACAE836721}" srcOrd="0" destOrd="0" presId="urn:microsoft.com/office/officeart/2005/8/layout/hList1"/>
    <dgm:cxn modelId="{DD01D967-3C78-9644-8CE2-36A528FE2048}" type="presOf" srcId="{660F3888-0D6E-4B0A-B7FC-11DEDDD640C0}" destId="{92680473-6412-4709-9FF5-A0F6C81100A7}" srcOrd="0" destOrd="0" presId="urn:microsoft.com/office/officeart/2005/8/layout/hList1"/>
    <dgm:cxn modelId="{565C38BC-8677-4639-814C-7FF534AD9248}" srcId="{F5A71AA1-894A-471A-AF62-FFD4FE45227B}" destId="{C4427996-A910-4607-A5A2-A3F1DFD64207}" srcOrd="1" destOrd="0" parTransId="{A54FC976-B2A4-417D-BC0E-C7FF1F1BC09F}" sibTransId="{2498905D-19F9-46BB-8858-41EF287D51D9}"/>
    <dgm:cxn modelId="{4CAF1A12-F174-43CD-9242-76C6F99DDB3C}" srcId="{4205D806-1D84-483F-BD47-5C3E754C707F}" destId="{2CD4CBC1-C827-4C8F-8560-77D1B4430F81}" srcOrd="1" destOrd="0" parTransId="{ADC5A6BA-BD67-47EF-A942-62AD3201AAF8}" sibTransId="{5934215D-F6ED-4BC5-B018-2E77738857AD}"/>
    <dgm:cxn modelId="{7CD7AB3D-D68C-9846-8E14-B2E7CC249486}" type="presOf" srcId="{98EFAA9B-2AB2-45BE-BD68-C7C9B5D6D8E3}" destId="{08B629CD-8606-459D-8AD4-CBACAE836721}" srcOrd="0" destOrd="1" presId="urn:microsoft.com/office/officeart/2005/8/layout/hList1"/>
    <dgm:cxn modelId="{D0CDEE31-BCA2-48F7-A7AF-7F5F57722DA2}" srcId="{11B66635-A26F-4CAC-BE6D-E1C61C20AC88}" destId="{98EFAA9B-2AB2-45BE-BD68-C7C9B5D6D8E3}" srcOrd="1" destOrd="0" parTransId="{3E35C7D4-3621-42C2-9CC1-218CAFFBCE10}" sibTransId="{96A51584-67A3-4F24-B801-FB656CBD3A26}"/>
    <dgm:cxn modelId="{CE7C662C-D0B0-344E-8E8C-BCABEE3C751D}" type="presOf" srcId="{F5A71AA1-894A-471A-AF62-FFD4FE45227B}" destId="{37D7ADFC-6327-41D3-A1EB-F0F8766C556A}" srcOrd="0" destOrd="0" presId="urn:microsoft.com/office/officeart/2005/8/layout/hList1"/>
    <dgm:cxn modelId="{A5C27E57-7E5C-0748-99DD-8D7A97CF6138}" type="presOf" srcId="{9E3BE6DE-8F03-4621-9CD0-FB3E9ECD6301}" destId="{720EEA2A-2DB0-4ABB-90D0-895E272F7865}" srcOrd="0" destOrd="0" presId="urn:microsoft.com/office/officeart/2005/8/layout/hList1"/>
    <dgm:cxn modelId="{5459B361-89FF-4A35-A43A-B0182E1E93BD}" srcId="{660F3888-0D6E-4B0A-B7FC-11DEDDD640C0}" destId="{4205D806-1D84-483F-BD47-5C3E754C707F}" srcOrd="1" destOrd="0" parTransId="{ABDDE4AB-0381-41CB-B77C-84AC2D953AB7}" sibTransId="{57D0501D-6FDB-427C-9ABA-6BB4D56EE69F}"/>
    <dgm:cxn modelId="{9A08268C-6D8D-B643-8AC2-710C22CDE8A7}" type="presOf" srcId="{11B66635-A26F-4CAC-BE6D-E1C61C20AC88}" destId="{8950061B-73E3-4DEF-991E-38935B660030}" srcOrd="0" destOrd="0" presId="urn:microsoft.com/office/officeart/2005/8/layout/hList1"/>
    <dgm:cxn modelId="{DB6A171B-7036-4276-9462-A8BA23E39DA7}" srcId="{4205D806-1D84-483F-BD47-5C3E754C707F}" destId="{E692544A-6D13-4A08-ABB5-CFDA80204487}" srcOrd="0" destOrd="0" parTransId="{73D76A32-1CE5-4749-8436-ED1496C8753C}" sibTransId="{325FEE9D-1FF1-469F-AA0B-5663665849E7}"/>
    <dgm:cxn modelId="{85F82152-C712-4072-99A9-5FB423A01F8C}" srcId="{11B66635-A26F-4CAC-BE6D-E1C61C20AC88}" destId="{8B3B5C81-59C6-4C2B-97B5-7080186FC2AA}" srcOrd="0" destOrd="0" parTransId="{5B8EF49A-02AC-466E-A61C-11E9E136E629}" sibTransId="{9B39D716-22D9-4C42-BDA9-5C83DC4556B4}"/>
    <dgm:cxn modelId="{49F5CFB8-C295-B140-95CE-0199B14591F0}" type="presOf" srcId="{4205D806-1D84-483F-BD47-5C3E754C707F}" destId="{88065BD3-089D-4ED1-A8C9-32DF239D37EA}" srcOrd="0" destOrd="0" presId="urn:microsoft.com/office/officeart/2005/8/layout/hList1"/>
    <dgm:cxn modelId="{939152EF-0E53-4834-A247-6ECD7676D264}" srcId="{F5A71AA1-894A-471A-AF62-FFD4FE45227B}" destId="{9E3BE6DE-8F03-4621-9CD0-FB3E9ECD6301}" srcOrd="0" destOrd="0" parTransId="{5DCF4027-3070-4F08-A42A-46898420BFFA}" sibTransId="{B760DE8F-ADA7-48AA-855E-FDC59A036BEE}"/>
    <dgm:cxn modelId="{F8D83D21-62C3-D34B-96E4-1B9D5BCFDA3D}" type="presOf" srcId="{2CD4CBC1-C827-4C8F-8560-77D1B4430F81}" destId="{77B8ADB8-2206-4072-9EC6-D92648515E72}" srcOrd="0" destOrd="1" presId="urn:microsoft.com/office/officeart/2005/8/layout/hList1"/>
    <dgm:cxn modelId="{9FFE1755-2D20-E749-8A1B-A9F55DA206A0}" type="presOf" srcId="{C4427996-A910-4607-A5A2-A3F1DFD64207}" destId="{720EEA2A-2DB0-4ABB-90D0-895E272F7865}" srcOrd="0" destOrd="1" presId="urn:microsoft.com/office/officeart/2005/8/layout/hList1"/>
    <dgm:cxn modelId="{8A6BF2AE-7DA5-6B41-9603-089ED7B5DF0F}" type="presParOf" srcId="{92680473-6412-4709-9FF5-A0F6C81100A7}" destId="{A49DCB5C-5576-4A8D-A30A-8C065CD67863}" srcOrd="0" destOrd="0" presId="urn:microsoft.com/office/officeart/2005/8/layout/hList1"/>
    <dgm:cxn modelId="{6B66FF20-F870-FC46-AB57-B1A3398DFD53}" type="presParOf" srcId="{A49DCB5C-5576-4A8D-A30A-8C065CD67863}" destId="{37D7ADFC-6327-41D3-A1EB-F0F8766C556A}" srcOrd="0" destOrd="0" presId="urn:microsoft.com/office/officeart/2005/8/layout/hList1"/>
    <dgm:cxn modelId="{CDA12D28-FB9C-3246-94EB-11BA4E04ADF8}" type="presParOf" srcId="{A49DCB5C-5576-4A8D-A30A-8C065CD67863}" destId="{720EEA2A-2DB0-4ABB-90D0-895E272F7865}" srcOrd="1" destOrd="0" presId="urn:microsoft.com/office/officeart/2005/8/layout/hList1"/>
    <dgm:cxn modelId="{3583E049-B058-BF41-A128-F45F1227FA83}" type="presParOf" srcId="{92680473-6412-4709-9FF5-A0F6C81100A7}" destId="{B773A808-0FF1-4FDA-B603-891EEF3E27A7}" srcOrd="1" destOrd="0" presId="urn:microsoft.com/office/officeart/2005/8/layout/hList1"/>
    <dgm:cxn modelId="{FBD52B93-125B-1543-8BD6-4B22D81D9912}" type="presParOf" srcId="{92680473-6412-4709-9FF5-A0F6C81100A7}" destId="{BF4CD7C2-3F75-4313-94D6-CAC42CD5319E}" srcOrd="2" destOrd="0" presId="urn:microsoft.com/office/officeart/2005/8/layout/hList1"/>
    <dgm:cxn modelId="{71241949-E6F5-1845-B411-A2DB4F211B20}" type="presParOf" srcId="{BF4CD7C2-3F75-4313-94D6-CAC42CD5319E}" destId="{88065BD3-089D-4ED1-A8C9-32DF239D37EA}" srcOrd="0" destOrd="0" presId="urn:microsoft.com/office/officeart/2005/8/layout/hList1"/>
    <dgm:cxn modelId="{813A89B6-8A5B-474F-A90F-B9D324784FE1}" type="presParOf" srcId="{BF4CD7C2-3F75-4313-94D6-CAC42CD5319E}" destId="{77B8ADB8-2206-4072-9EC6-D92648515E72}" srcOrd="1" destOrd="0" presId="urn:microsoft.com/office/officeart/2005/8/layout/hList1"/>
    <dgm:cxn modelId="{AAA6E80E-DAC3-3E43-81C4-A9AFDDD51A30}" type="presParOf" srcId="{92680473-6412-4709-9FF5-A0F6C81100A7}" destId="{018617DD-065D-494B-A347-4E5EAB8D338F}" srcOrd="3" destOrd="0" presId="urn:microsoft.com/office/officeart/2005/8/layout/hList1"/>
    <dgm:cxn modelId="{59A78889-9970-384D-9D56-66DC8587BE5F}" type="presParOf" srcId="{92680473-6412-4709-9FF5-A0F6C81100A7}" destId="{E0F64267-B8E7-4CF6-BA07-28E1219F98B4}" srcOrd="4" destOrd="0" presId="urn:microsoft.com/office/officeart/2005/8/layout/hList1"/>
    <dgm:cxn modelId="{0DC6E4BE-1494-094A-A81D-D0E1D56FAD23}" type="presParOf" srcId="{E0F64267-B8E7-4CF6-BA07-28E1219F98B4}" destId="{8950061B-73E3-4DEF-991E-38935B660030}" srcOrd="0" destOrd="0" presId="urn:microsoft.com/office/officeart/2005/8/layout/hList1"/>
    <dgm:cxn modelId="{5E9B5695-88B1-6645-BEA5-D32DC9C3D0EE}" type="presParOf" srcId="{E0F64267-B8E7-4CF6-BA07-28E1219F98B4}" destId="{08B629CD-8606-459D-8AD4-CBACAE83672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05B881-CE5E-D14C-934F-28BCC89D9E91}"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de-DE"/>
        </a:p>
      </dgm:t>
    </dgm:pt>
    <dgm:pt modelId="{8A88BD5C-D85F-DB4B-BA05-DDAF7FE7A76D}">
      <dgm:prSet/>
      <dgm:spPr/>
      <dgm:t>
        <a:bodyPr/>
        <a:lstStyle/>
        <a:p>
          <a:pPr algn="l" rtl="0"/>
          <a:r>
            <a:rPr lang="de-DE" b="1" dirty="0" smtClean="0"/>
            <a:t>Atmosphäre</a:t>
          </a:r>
          <a:r>
            <a:rPr lang="de-DE" dirty="0" smtClean="0"/>
            <a:t> mit globalen </a:t>
          </a:r>
          <a:r>
            <a:rPr lang="de-DE" smtClean="0"/>
            <a:t>Windsystemen und der </a:t>
          </a:r>
          <a:r>
            <a:rPr lang="de-DE" dirty="0" smtClean="0"/>
            <a:t>Wolkenbildung</a:t>
          </a:r>
          <a:endParaRPr lang="de-DE" dirty="0"/>
        </a:p>
      </dgm:t>
    </dgm:pt>
    <dgm:pt modelId="{D687D531-EDF3-ED41-8FC8-A2E4D21C6D13}" type="parTrans" cxnId="{56B43992-A5B6-5749-A7DB-3D01CC99C221}">
      <dgm:prSet/>
      <dgm:spPr/>
      <dgm:t>
        <a:bodyPr/>
        <a:lstStyle/>
        <a:p>
          <a:endParaRPr lang="de-DE"/>
        </a:p>
      </dgm:t>
    </dgm:pt>
    <dgm:pt modelId="{5023B7FB-460D-0146-9954-BAA04402E951}" type="sibTrans" cxnId="{56B43992-A5B6-5749-A7DB-3D01CC99C221}">
      <dgm:prSet/>
      <dgm:spPr/>
      <dgm:t>
        <a:bodyPr/>
        <a:lstStyle/>
        <a:p>
          <a:endParaRPr lang="de-DE"/>
        </a:p>
      </dgm:t>
    </dgm:pt>
    <dgm:pt modelId="{EE6C07E3-9996-CE45-8A3B-5C55E02F0B5B}">
      <dgm:prSet/>
      <dgm:spPr/>
      <dgm:t>
        <a:bodyPr/>
        <a:lstStyle/>
        <a:p>
          <a:pPr algn="l" rtl="0"/>
          <a:r>
            <a:rPr lang="de-DE" b="1" dirty="0" smtClean="0"/>
            <a:t>Kryosphäre</a:t>
          </a:r>
          <a:r>
            <a:rPr lang="de-DE" dirty="0" smtClean="0"/>
            <a:t> (</a:t>
          </a:r>
          <a:r>
            <a:rPr lang="de-DE" dirty="0" err="1" smtClean="0"/>
            <a:t>Eishülle</a:t>
          </a:r>
          <a:r>
            <a:rPr lang="de-DE" dirty="0" smtClean="0"/>
            <a:t> der Erde) mit Gebirgs-Gletschern und den Polkappen</a:t>
          </a:r>
          <a:endParaRPr lang="de-DE" dirty="0"/>
        </a:p>
      </dgm:t>
    </dgm:pt>
    <dgm:pt modelId="{DFC8B374-D54F-2A41-ACB5-70B1BB27924A}" type="parTrans" cxnId="{F441106D-F6E9-8C43-BE78-80086C420E2D}">
      <dgm:prSet/>
      <dgm:spPr/>
      <dgm:t>
        <a:bodyPr/>
        <a:lstStyle/>
        <a:p>
          <a:endParaRPr lang="de-DE"/>
        </a:p>
      </dgm:t>
    </dgm:pt>
    <dgm:pt modelId="{08612FAA-45A6-D542-ACC3-9E3D97E64DE7}" type="sibTrans" cxnId="{F441106D-F6E9-8C43-BE78-80086C420E2D}">
      <dgm:prSet/>
      <dgm:spPr/>
      <dgm:t>
        <a:bodyPr/>
        <a:lstStyle/>
        <a:p>
          <a:endParaRPr lang="de-DE"/>
        </a:p>
      </dgm:t>
    </dgm:pt>
    <dgm:pt modelId="{1BA9B316-7D1C-6643-B036-5B1E125D4501}">
      <dgm:prSet/>
      <dgm:spPr/>
      <dgm:t>
        <a:bodyPr/>
        <a:lstStyle/>
        <a:p>
          <a:pPr algn="l" rtl="0"/>
          <a:r>
            <a:rPr lang="de-DE" b="1" dirty="0" smtClean="0"/>
            <a:t>Lithosphäre</a:t>
          </a:r>
          <a:r>
            <a:rPr lang="de-DE" dirty="0" smtClean="0"/>
            <a:t> (Gesteinshülle) mit Vulkanen und Rohstoffen</a:t>
          </a:r>
          <a:endParaRPr lang="de-DE" dirty="0"/>
        </a:p>
      </dgm:t>
    </dgm:pt>
    <dgm:pt modelId="{E6662393-A069-204E-AE4D-EA9DA1F4FA05}" type="parTrans" cxnId="{DA15879C-5732-B444-A222-22C6087685D7}">
      <dgm:prSet/>
      <dgm:spPr/>
      <dgm:t>
        <a:bodyPr/>
        <a:lstStyle/>
        <a:p>
          <a:endParaRPr lang="de-DE"/>
        </a:p>
      </dgm:t>
    </dgm:pt>
    <dgm:pt modelId="{B906ADDF-1944-FA45-8573-146E256E3375}" type="sibTrans" cxnId="{DA15879C-5732-B444-A222-22C6087685D7}">
      <dgm:prSet/>
      <dgm:spPr/>
      <dgm:t>
        <a:bodyPr/>
        <a:lstStyle/>
        <a:p>
          <a:endParaRPr lang="de-DE"/>
        </a:p>
      </dgm:t>
    </dgm:pt>
    <dgm:pt modelId="{07908E7F-6B2D-734B-A41E-D0D64AE619F5}">
      <dgm:prSet/>
      <dgm:spPr/>
      <dgm:t>
        <a:bodyPr/>
        <a:lstStyle/>
        <a:p>
          <a:pPr algn="l" rtl="0"/>
          <a:r>
            <a:rPr lang="de-DE" b="1" dirty="0" smtClean="0"/>
            <a:t>Hydrosphäre</a:t>
          </a:r>
          <a:r>
            <a:rPr lang="de-DE" dirty="0" smtClean="0"/>
            <a:t> (Wasserhülle) mit Flüssen, Seen und Meeren und</a:t>
          </a:r>
          <a:r>
            <a:rPr lang="de-DE" baseline="0" dirty="0" smtClean="0"/>
            <a:t> dem Wasserkreislauf</a:t>
          </a:r>
          <a:endParaRPr lang="de-DE" dirty="0"/>
        </a:p>
      </dgm:t>
    </dgm:pt>
    <dgm:pt modelId="{6CAB989F-D32F-EB42-A6DF-258E8D6D2B4E}" type="parTrans" cxnId="{460487E8-83D6-1C41-900A-D1008FD5BB8C}">
      <dgm:prSet/>
      <dgm:spPr/>
      <dgm:t>
        <a:bodyPr/>
        <a:lstStyle/>
        <a:p>
          <a:endParaRPr lang="de-DE"/>
        </a:p>
      </dgm:t>
    </dgm:pt>
    <dgm:pt modelId="{B39D0DC7-F53E-AB4C-877D-3E7CD21ACD21}" type="sibTrans" cxnId="{460487E8-83D6-1C41-900A-D1008FD5BB8C}">
      <dgm:prSet/>
      <dgm:spPr/>
      <dgm:t>
        <a:bodyPr/>
        <a:lstStyle/>
        <a:p>
          <a:endParaRPr lang="de-DE"/>
        </a:p>
      </dgm:t>
    </dgm:pt>
    <dgm:pt modelId="{659F807E-BA6D-A04A-94BD-2C98BD67E661}">
      <dgm:prSet/>
      <dgm:spPr/>
      <dgm:t>
        <a:bodyPr/>
        <a:lstStyle/>
        <a:p>
          <a:pPr algn="l" rtl="0"/>
          <a:r>
            <a:rPr lang="de-DE" b="1" dirty="0" smtClean="0"/>
            <a:t>Biosphäre </a:t>
          </a:r>
          <a:r>
            <a:rPr lang="de-DE" dirty="0" smtClean="0"/>
            <a:t>(Vegetation, Tier- und Pflanzenarten)</a:t>
          </a:r>
          <a:endParaRPr lang="de-DE" dirty="0"/>
        </a:p>
      </dgm:t>
    </dgm:pt>
    <dgm:pt modelId="{65D28B51-E904-D347-BFFF-BD390183796A}" type="parTrans" cxnId="{B908D572-F201-574E-8268-B735102DAE3E}">
      <dgm:prSet/>
      <dgm:spPr/>
      <dgm:t>
        <a:bodyPr/>
        <a:lstStyle/>
        <a:p>
          <a:endParaRPr lang="de-DE"/>
        </a:p>
      </dgm:t>
    </dgm:pt>
    <dgm:pt modelId="{8CC50255-AEF5-1F4C-8410-6B176C24BCF8}" type="sibTrans" cxnId="{B908D572-F201-574E-8268-B735102DAE3E}">
      <dgm:prSet/>
      <dgm:spPr/>
      <dgm:t>
        <a:bodyPr/>
        <a:lstStyle/>
        <a:p>
          <a:endParaRPr lang="de-DE"/>
        </a:p>
      </dgm:t>
    </dgm:pt>
    <dgm:pt modelId="{2D297E1C-5624-F44A-8775-78C3121026EB}">
      <dgm:prSet/>
      <dgm:spPr/>
      <dgm:t>
        <a:bodyPr/>
        <a:lstStyle/>
        <a:p>
          <a:pPr algn="l" rtl="0"/>
          <a:r>
            <a:rPr lang="de-DE" b="1" dirty="0" smtClean="0"/>
            <a:t>Mensch</a:t>
          </a:r>
          <a:r>
            <a:rPr lang="de-DE" dirty="0" smtClean="0"/>
            <a:t>, der durch sein Handeln alle Sphären beeinflusst.</a:t>
          </a:r>
          <a:endParaRPr lang="de-DE" dirty="0"/>
        </a:p>
      </dgm:t>
    </dgm:pt>
    <dgm:pt modelId="{0569C9C1-0DA5-6340-920B-995B009A21F0}" type="parTrans" cxnId="{DE8D6682-5B49-354E-9053-0BCD756E4C93}">
      <dgm:prSet/>
      <dgm:spPr/>
      <dgm:t>
        <a:bodyPr/>
        <a:lstStyle/>
        <a:p>
          <a:endParaRPr lang="de-DE"/>
        </a:p>
      </dgm:t>
    </dgm:pt>
    <dgm:pt modelId="{294781C0-33E6-4746-B28F-51040A477D82}" type="sibTrans" cxnId="{DE8D6682-5B49-354E-9053-0BCD756E4C93}">
      <dgm:prSet/>
      <dgm:spPr/>
      <dgm:t>
        <a:bodyPr/>
        <a:lstStyle/>
        <a:p>
          <a:endParaRPr lang="de-DE"/>
        </a:p>
      </dgm:t>
    </dgm:pt>
    <dgm:pt modelId="{6843B3F8-E57B-9144-B74E-9844CCB87656}" type="pres">
      <dgm:prSet presAssocID="{7905B881-CE5E-D14C-934F-28BCC89D9E91}" presName="linearFlow" presStyleCnt="0">
        <dgm:presLayoutVars>
          <dgm:dir/>
          <dgm:resizeHandles val="exact"/>
        </dgm:presLayoutVars>
      </dgm:prSet>
      <dgm:spPr/>
      <dgm:t>
        <a:bodyPr/>
        <a:lstStyle/>
        <a:p>
          <a:endParaRPr lang="de-DE"/>
        </a:p>
      </dgm:t>
    </dgm:pt>
    <dgm:pt modelId="{7BE86763-C473-7441-9868-506FED620804}" type="pres">
      <dgm:prSet presAssocID="{8A88BD5C-D85F-DB4B-BA05-DDAF7FE7A76D}" presName="composite" presStyleCnt="0"/>
      <dgm:spPr/>
    </dgm:pt>
    <dgm:pt modelId="{5746C516-10B6-8448-A565-64CC964D780C}" type="pres">
      <dgm:prSet presAssocID="{8A88BD5C-D85F-DB4B-BA05-DDAF7FE7A76D}"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t>
        <a:bodyPr/>
        <a:lstStyle/>
        <a:p>
          <a:endParaRPr lang="de-DE"/>
        </a:p>
      </dgm:t>
    </dgm:pt>
    <dgm:pt modelId="{ECDEEF23-9859-B940-B7B7-13FC7FEE216A}" type="pres">
      <dgm:prSet presAssocID="{8A88BD5C-D85F-DB4B-BA05-DDAF7FE7A76D}" presName="txShp" presStyleLbl="node1" presStyleIdx="0" presStyleCnt="6">
        <dgm:presLayoutVars>
          <dgm:bulletEnabled val="1"/>
        </dgm:presLayoutVars>
      </dgm:prSet>
      <dgm:spPr/>
      <dgm:t>
        <a:bodyPr/>
        <a:lstStyle/>
        <a:p>
          <a:endParaRPr lang="de-DE"/>
        </a:p>
      </dgm:t>
    </dgm:pt>
    <dgm:pt modelId="{FD6C7DF5-749D-054E-ABD5-338D34CBBA33}" type="pres">
      <dgm:prSet presAssocID="{5023B7FB-460D-0146-9954-BAA04402E951}" presName="spacing" presStyleCnt="0"/>
      <dgm:spPr/>
    </dgm:pt>
    <dgm:pt modelId="{6A96C28C-A44B-D24A-BF15-6076BD3F1850}" type="pres">
      <dgm:prSet presAssocID="{EE6C07E3-9996-CE45-8A3B-5C55E02F0B5B}" presName="composite" presStyleCnt="0"/>
      <dgm:spPr/>
    </dgm:pt>
    <dgm:pt modelId="{80379004-0F1C-9D43-B1ED-3590C7CC2B66}" type="pres">
      <dgm:prSet presAssocID="{EE6C07E3-9996-CE45-8A3B-5C55E02F0B5B}" presName="imgShp"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9000" r="-59000"/>
          </a:stretch>
        </a:blipFill>
      </dgm:spPr>
      <dgm:t>
        <a:bodyPr/>
        <a:lstStyle/>
        <a:p>
          <a:endParaRPr lang="de-DE"/>
        </a:p>
      </dgm:t>
    </dgm:pt>
    <dgm:pt modelId="{B2AF0F8F-EFA7-9148-A3B4-2C206AFDEC59}" type="pres">
      <dgm:prSet presAssocID="{EE6C07E3-9996-CE45-8A3B-5C55E02F0B5B}" presName="txShp" presStyleLbl="node1" presStyleIdx="1" presStyleCnt="6">
        <dgm:presLayoutVars>
          <dgm:bulletEnabled val="1"/>
        </dgm:presLayoutVars>
      </dgm:prSet>
      <dgm:spPr/>
      <dgm:t>
        <a:bodyPr/>
        <a:lstStyle/>
        <a:p>
          <a:endParaRPr lang="de-DE"/>
        </a:p>
      </dgm:t>
    </dgm:pt>
    <dgm:pt modelId="{494A1C55-63EB-ED46-A346-BC3854D9AC6F}" type="pres">
      <dgm:prSet presAssocID="{08612FAA-45A6-D542-ACC3-9E3D97E64DE7}" presName="spacing" presStyleCnt="0"/>
      <dgm:spPr/>
    </dgm:pt>
    <dgm:pt modelId="{590E640A-BC1F-6041-925E-BAACC3FE4C84}" type="pres">
      <dgm:prSet presAssocID="{1BA9B316-7D1C-6643-B036-5B1E125D4501}" presName="composite" presStyleCnt="0"/>
      <dgm:spPr/>
    </dgm:pt>
    <dgm:pt modelId="{633F38AC-75FB-A248-9F60-9179ADA0D720}" type="pres">
      <dgm:prSet presAssocID="{1BA9B316-7D1C-6643-B036-5B1E125D4501}" presName="imgShp"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9000" r="-59000"/>
          </a:stretch>
        </a:blipFill>
      </dgm:spPr>
      <dgm:t>
        <a:bodyPr/>
        <a:lstStyle/>
        <a:p>
          <a:endParaRPr lang="de-DE"/>
        </a:p>
      </dgm:t>
    </dgm:pt>
    <dgm:pt modelId="{91F4F5A7-304E-B345-91C6-26D8C424C206}" type="pres">
      <dgm:prSet presAssocID="{1BA9B316-7D1C-6643-B036-5B1E125D4501}" presName="txShp" presStyleLbl="node1" presStyleIdx="2" presStyleCnt="6">
        <dgm:presLayoutVars>
          <dgm:bulletEnabled val="1"/>
        </dgm:presLayoutVars>
      </dgm:prSet>
      <dgm:spPr/>
      <dgm:t>
        <a:bodyPr/>
        <a:lstStyle/>
        <a:p>
          <a:endParaRPr lang="de-DE"/>
        </a:p>
      </dgm:t>
    </dgm:pt>
    <dgm:pt modelId="{D32E6665-39F8-814D-B6AD-2AC841EC9A74}" type="pres">
      <dgm:prSet presAssocID="{B906ADDF-1944-FA45-8573-146E256E3375}" presName="spacing" presStyleCnt="0"/>
      <dgm:spPr/>
    </dgm:pt>
    <dgm:pt modelId="{4364E175-210E-F94C-9D90-6C3AA5519EA3}" type="pres">
      <dgm:prSet presAssocID="{07908E7F-6B2D-734B-A41E-D0D64AE619F5}" presName="composite" presStyleCnt="0"/>
      <dgm:spPr/>
    </dgm:pt>
    <dgm:pt modelId="{716078EF-31E8-E647-8E00-C7A8B257AC90}" type="pres">
      <dgm:prSet presAssocID="{07908E7F-6B2D-734B-A41E-D0D64AE619F5}" presName="imgShp"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t>
        <a:bodyPr/>
        <a:lstStyle/>
        <a:p>
          <a:endParaRPr lang="de-DE"/>
        </a:p>
      </dgm:t>
    </dgm:pt>
    <dgm:pt modelId="{3CC0C61A-94E6-864F-BC83-85B2E6391E5C}" type="pres">
      <dgm:prSet presAssocID="{07908E7F-6B2D-734B-A41E-D0D64AE619F5}" presName="txShp" presStyleLbl="node1" presStyleIdx="3" presStyleCnt="6">
        <dgm:presLayoutVars>
          <dgm:bulletEnabled val="1"/>
        </dgm:presLayoutVars>
      </dgm:prSet>
      <dgm:spPr/>
      <dgm:t>
        <a:bodyPr/>
        <a:lstStyle/>
        <a:p>
          <a:endParaRPr lang="de-DE"/>
        </a:p>
      </dgm:t>
    </dgm:pt>
    <dgm:pt modelId="{2F1BD0BD-C421-E344-88BA-9E916CA1C9E8}" type="pres">
      <dgm:prSet presAssocID="{B39D0DC7-F53E-AB4C-877D-3E7CD21ACD21}" presName="spacing" presStyleCnt="0"/>
      <dgm:spPr/>
    </dgm:pt>
    <dgm:pt modelId="{3BE33316-82F1-5142-A8EC-9949202FDC3E}" type="pres">
      <dgm:prSet presAssocID="{659F807E-BA6D-A04A-94BD-2C98BD67E661}" presName="composite" presStyleCnt="0"/>
      <dgm:spPr/>
    </dgm:pt>
    <dgm:pt modelId="{B4DDED8A-3A22-C545-BF6F-8AC2FF541654}" type="pres">
      <dgm:prSet presAssocID="{659F807E-BA6D-A04A-94BD-2C98BD67E661}" presName="imgShp"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5000" b="-25000"/>
          </a:stretch>
        </a:blipFill>
      </dgm:spPr>
      <dgm:t>
        <a:bodyPr/>
        <a:lstStyle/>
        <a:p>
          <a:endParaRPr lang="de-DE"/>
        </a:p>
      </dgm:t>
    </dgm:pt>
    <dgm:pt modelId="{92D3B594-FC45-5A4B-929C-27C8D1EBD5ED}" type="pres">
      <dgm:prSet presAssocID="{659F807E-BA6D-A04A-94BD-2C98BD67E661}" presName="txShp" presStyleLbl="node1" presStyleIdx="4" presStyleCnt="6">
        <dgm:presLayoutVars>
          <dgm:bulletEnabled val="1"/>
        </dgm:presLayoutVars>
      </dgm:prSet>
      <dgm:spPr/>
      <dgm:t>
        <a:bodyPr/>
        <a:lstStyle/>
        <a:p>
          <a:endParaRPr lang="de-DE"/>
        </a:p>
      </dgm:t>
    </dgm:pt>
    <dgm:pt modelId="{5C48D4A8-9F9A-2A47-8708-D63E425CC878}" type="pres">
      <dgm:prSet presAssocID="{8CC50255-AEF5-1F4C-8410-6B176C24BCF8}" presName="spacing" presStyleCnt="0"/>
      <dgm:spPr/>
    </dgm:pt>
    <dgm:pt modelId="{873A6748-B34E-0340-9802-DE251B639705}" type="pres">
      <dgm:prSet presAssocID="{2D297E1C-5624-F44A-8775-78C3121026EB}" presName="composite" presStyleCnt="0"/>
      <dgm:spPr/>
    </dgm:pt>
    <dgm:pt modelId="{76688255-57FB-5945-8876-0FD2B0C583B7}" type="pres">
      <dgm:prSet presAssocID="{2D297E1C-5624-F44A-8775-78C3121026EB}" presName="imgShp"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9000" r="-9000"/>
          </a:stretch>
        </a:blipFill>
      </dgm:spPr>
      <dgm:t>
        <a:bodyPr/>
        <a:lstStyle/>
        <a:p>
          <a:endParaRPr lang="de-DE"/>
        </a:p>
      </dgm:t>
    </dgm:pt>
    <dgm:pt modelId="{BAA4A909-B663-3A4A-AC1F-DFE846891ED8}" type="pres">
      <dgm:prSet presAssocID="{2D297E1C-5624-F44A-8775-78C3121026EB}" presName="txShp" presStyleLbl="node1" presStyleIdx="5" presStyleCnt="6">
        <dgm:presLayoutVars>
          <dgm:bulletEnabled val="1"/>
        </dgm:presLayoutVars>
      </dgm:prSet>
      <dgm:spPr/>
      <dgm:t>
        <a:bodyPr/>
        <a:lstStyle/>
        <a:p>
          <a:endParaRPr lang="de-DE"/>
        </a:p>
      </dgm:t>
    </dgm:pt>
  </dgm:ptLst>
  <dgm:cxnLst>
    <dgm:cxn modelId="{71585E94-EFB1-AA47-95F5-CAA7193BD51A}" type="presOf" srcId="{1BA9B316-7D1C-6643-B036-5B1E125D4501}" destId="{91F4F5A7-304E-B345-91C6-26D8C424C206}" srcOrd="0" destOrd="0" presId="urn:microsoft.com/office/officeart/2005/8/layout/vList3"/>
    <dgm:cxn modelId="{DE8D6682-5B49-354E-9053-0BCD756E4C93}" srcId="{7905B881-CE5E-D14C-934F-28BCC89D9E91}" destId="{2D297E1C-5624-F44A-8775-78C3121026EB}" srcOrd="5" destOrd="0" parTransId="{0569C9C1-0DA5-6340-920B-995B009A21F0}" sibTransId="{294781C0-33E6-4746-B28F-51040A477D82}"/>
    <dgm:cxn modelId="{19051AC6-DA96-E04C-A185-8974568BCAEA}" type="presOf" srcId="{7905B881-CE5E-D14C-934F-28BCC89D9E91}" destId="{6843B3F8-E57B-9144-B74E-9844CCB87656}" srcOrd="0" destOrd="0" presId="urn:microsoft.com/office/officeart/2005/8/layout/vList3"/>
    <dgm:cxn modelId="{56B43992-A5B6-5749-A7DB-3D01CC99C221}" srcId="{7905B881-CE5E-D14C-934F-28BCC89D9E91}" destId="{8A88BD5C-D85F-DB4B-BA05-DDAF7FE7A76D}" srcOrd="0" destOrd="0" parTransId="{D687D531-EDF3-ED41-8FC8-A2E4D21C6D13}" sibTransId="{5023B7FB-460D-0146-9954-BAA04402E951}"/>
    <dgm:cxn modelId="{041DA783-5C51-E243-977E-7FD0D12D6D29}" type="presOf" srcId="{8A88BD5C-D85F-DB4B-BA05-DDAF7FE7A76D}" destId="{ECDEEF23-9859-B940-B7B7-13FC7FEE216A}" srcOrd="0" destOrd="0" presId="urn:microsoft.com/office/officeart/2005/8/layout/vList3"/>
    <dgm:cxn modelId="{3AC9996D-563C-AF45-A49E-03D147C5A88F}" type="presOf" srcId="{07908E7F-6B2D-734B-A41E-D0D64AE619F5}" destId="{3CC0C61A-94E6-864F-BC83-85B2E6391E5C}" srcOrd="0" destOrd="0" presId="urn:microsoft.com/office/officeart/2005/8/layout/vList3"/>
    <dgm:cxn modelId="{F441106D-F6E9-8C43-BE78-80086C420E2D}" srcId="{7905B881-CE5E-D14C-934F-28BCC89D9E91}" destId="{EE6C07E3-9996-CE45-8A3B-5C55E02F0B5B}" srcOrd="1" destOrd="0" parTransId="{DFC8B374-D54F-2A41-ACB5-70B1BB27924A}" sibTransId="{08612FAA-45A6-D542-ACC3-9E3D97E64DE7}"/>
    <dgm:cxn modelId="{70EDE4F2-CD35-FC41-A11C-6E10BC9C4B2F}" type="presOf" srcId="{EE6C07E3-9996-CE45-8A3B-5C55E02F0B5B}" destId="{B2AF0F8F-EFA7-9148-A3B4-2C206AFDEC59}" srcOrd="0" destOrd="0" presId="urn:microsoft.com/office/officeart/2005/8/layout/vList3"/>
    <dgm:cxn modelId="{4B95A9DC-78D2-AF43-AB25-36B370066BA4}" type="presOf" srcId="{2D297E1C-5624-F44A-8775-78C3121026EB}" destId="{BAA4A909-B663-3A4A-AC1F-DFE846891ED8}" srcOrd="0" destOrd="0" presId="urn:microsoft.com/office/officeart/2005/8/layout/vList3"/>
    <dgm:cxn modelId="{DA15879C-5732-B444-A222-22C6087685D7}" srcId="{7905B881-CE5E-D14C-934F-28BCC89D9E91}" destId="{1BA9B316-7D1C-6643-B036-5B1E125D4501}" srcOrd="2" destOrd="0" parTransId="{E6662393-A069-204E-AE4D-EA9DA1F4FA05}" sibTransId="{B906ADDF-1944-FA45-8573-146E256E3375}"/>
    <dgm:cxn modelId="{B908D572-F201-574E-8268-B735102DAE3E}" srcId="{7905B881-CE5E-D14C-934F-28BCC89D9E91}" destId="{659F807E-BA6D-A04A-94BD-2C98BD67E661}" srcOrd="4" destOrd="0" parTransId="{65D28B51-E904-D347-BFFF-BD390183796A}" sibTransId="{8CC50255-AEF5-1F4C-8410-6B176C24BCF8}"/>
    <dgm:cxn modelId="{ADE7B602-2A79-EE46-9F7F-E9A9E9BD016A}" type="presOf" srcId="{659F807E-BA6D-A04A-94BD-2C98BD67E661}" destId="{92D3B594-FC45-5A4B-929C-27C8D1EBD5ED}" srcOrd="0" destOrd="0" presId="urn:microsoft.com/office/officeart/2005/8/layout/vList3"/>
    <dgm:cxn modelId="{460487E8-83D6-1C41-900A-D1008FD5BB8C}" srcId="{7905B881-CE5E-D14C-934F-28BCC89D9E91}" destId="{07908E7F-6B2D-734B-A41E-D0D64AE619F5}" srcOrd="3" destOrd="0" parTransId="{6CAB989F-D32F-EB42-A6DF-258E8D6D2B4E}" sibTransId="{B39D0DC7-F53E-AB4C-877D-3E7CD21ACD21}"/>
    <dgm:cxn modelId="{C701B62C-CEC8-5D40-B39F-3F86830B76FA}" type="presParOf" srcId="{6843B3F8-E57B-9144-B74E-9844CCB87656}" destId="{7BE86763-C473-7441-9868-506FED620804}" srcOrd="0" destOrd="0" presId="urn:microsoft.com/office/officeart/2005/8/layout/vList3"/>
    <dgm:cxn modelId="{5F0898D2-185A-3F48-8070-B4C6F21F223E}" type="presParOf" srcId="{7BE86763-C473-7441-9868-506FED620804}" destId="{5746C516-10B6-8448-A565-64CC964D780C}" srcOrd="0" destOrd="0" presId="urn:microsoft.com/office/officeart/2005/8/layout/vList3"/>
    <dgm:cxn modelId="{DCCE46A5-BCD7-5E4A-B7E5-9B664906EB56}" type="presParOf" srcId="{7BE86763-C473-7441-9868-506FED620804}" destId="{ECDEEF23-9859-B940-B7B7-13FC7FEE216A}" srcOrd="1" destOrd="0" presId="urn:microsoft.com/office/officeart/2005/8/layout/vList3"/>
    <dgm:cxn modelId="{219190D4-A340-8B41-BD37-91AD525CCE6C}" type="presParOf" srcId="{6843B3F8-E57B-9144-B74E-9844CCB87656}" destId="{FD6C7DF5-749D-054E-ABD5-338D34CBBA33}" srcOrd="1" destOrd="0" presId="urn:microsoft.com/office/officeart/2005/8/layout/vList3"/>
    <dgm:cxn modelId="{5330C4EC-CA21-9B44-8E2A-3D94C55B7969}" type="presParOf" srcId="{6843B3F8-E57B-9144-B74E-9844CCB87656}" destId="{6A96C28C-A44B-D24A-BF15-6076BD3F1850}" srcOrd="2" destOrd="0" presId="urn:microsoft.com/office/officeart/2005/8/layout/vList3"/>
    <dgm:cxn modelId="{5A1C3D94-FA96-9646-86C1-3CA2EAC12E5D}" type="presParOf" srcId="{6A96C28C-A44B-D24A-BF15-6076BD3F1850}" destId="{80379004-0F1C-9D43-B1ED-3590C7CC2B66}" srcOrd="0" destOrd="0" presId="urn:microsoft.com/office/officeart/2005/8/layout/vList3"/>
    <dgm:cxn modelId="{27EC74D8-5655-D94E-950D-794181BB2BE6}" type="presParOf" srcId="{6A96C28C-A44B-D24A-BF15-6076BD3F1850}" destId="{B2AF0F8F-EFA7-9148-A3B4-2C206AFDEC59}" srcOrd="1" destOrd="0" presId="urn:microsoft.com/office/officeart/2005/8/layout/vList3"/>
    <dgm:cxn modelId="{74C6F615-A660-084C-BD6B-69C6B54444E5}" type="presParOf" srcId="{6843B3F8-E57B-9144-B74E-9844CCB87656}" destId="{494A1C55-63EB-ED46-A346-BC3854D9AC6F}" srcOrd="3" destOrd="0" presId="urn:microsoft.com/office/officeart/2005/8/layout/vList3"/>
    <dgm:cxn modelId="{E9E92891-C857-E044-8E48-E37CDF921287}" type="presParOf" srcId="{6843B3F8-E57B-9144-B74E-9844CCB87656}" destId="{590E640A-BC1F-6041-925E-BAACC3FE4C84}" srcOrd="4" destOrd="0" presId="urn:microsoft.com/office/officeart/2005/8/layout/vList3"/>
    <dgm:cxn modelId="{04E51CAB-0C57-334D-91B3-D7C52569FC28}" type="presParOf" srcId="{590E640A-BC1F-6041-925E-BAACC3FE4C84}" destId="{633F38AC-75FB-A248-9F60-9179ADA0D720}" srcOrd="0" destOrd="0" presId="urn:microsoft.com/office/officeart/2005/8/layout/vList3"/>
    <dgm:cxn modelId="{ED8E9DCF-06D7-A743-A582-30EFBB8ECBC0}" type="presParOf" srcId="{590E640A-BC1F-6041-925E-BAACC3FE4C84}" destId="{91F4F5A7-304E-B345-91C6-26D8C424C206}" srcOrd="1" destOrd="0" presId="urn:microsoft.com/office/officeart/2005/8/layout/vList3"/>
    <dgm:cxn modelId="{3418B5EA-3FDF-7E4B-9732-F3A793C0969F}" type="presParOf" srcId="{6843B3F8-E57B-9144-B74E-9844CCB87656}" destId="{D32E6665-39F8-814D-B6AD-2AC841EC9A74}" srcOrd="5" destOrd="0" presId="urn:microsoft.com/office/officeart/2005/8/layout/vList3"/>
    <dgm:cxn modelId="{23855DC9-1E0F-4D45-9DF6-18018055991A}" type="presParOf" srcId="{6843B3F8-E57B-9144-B74E-9844CCB87656}" destId="{4364E175-210E-F94C-9D90-6C3AA5519EA3}" srcOrd="6" destOrd="0" presId="urn:microsoft.com/office/officeart/2005/8/layout/vList3"/>
    <dgm:cxn modelId="{D017B1C1-A42E-8E40-A22E-6D15B988B303}" type="presParOf" srcId="{4364E175-210E-F94C-9D90-6C3AA5519EA3}" destId="{716078EF-31E8-E647-8E00-C7A8B257AC90}" srcOrd="0" destOrd="0" presId="urn:microsoft.com/office/officeart/2005/8/layout/vList3"/>
    <dgm:cxn modelId="{A5CD3280-DE03-3A4D-923B-BE51E26D4DC8}" type="presParOf" srcId="{4364E175-210E-F94C-9D90-6C3AA5519EA3}" destId="{3CC0C61A-94E6-864F-BC83-85B2E6391E5C}" srcOrd="1" destOrd="0" presId="urn:microsoft.com/office/officeart/2005/8/layout/vList3"/>
    <dgm:cxn modelId="{3593B270-32D8-5D49-AF36-36B7C663BD02}" type="presParOf" srcId="{6843B3F8-E57B-9144-B74E-9844CCB87656}" destId="{2F1BD0BD-C421-E344-88BA-9E916CA1C9E8}" srcOrd="7" destOrd="0" presId="urn:microsoft.com/office/officeart/2005/8/layout/vList3"/>
    <dgm:cxn modelId="{BDE7EE64-8406-DE46-8A96-ABDD91779A1F}" type="presParOf" srcId="{6843B3F8-E57B-9144-B74E-9844CCB87656}" destId="{3BE33316-82F1-5142-A8EC-9949202FDC3E}" srcOrd="8" destOrd="0" presId="urn:microsoft.com/office/officeart/2005/8/layout/vList3"/>
    <dgm:cxn modelId="{AEA306A2-B6A0-CE40-A10D-D55CE43BD009}" type="presParOf" srcId="{3BE33316-82F1-5142-A8EC-9949202FDC3E}" destId="{B4DDED8A-3A22-C545-BF6F-8AC2FF541654}" srcOrd="0" destOrd="0" presId="urn:microsoft.com/office/officeart/2005/8/layout/vList3"/>
    <dgm:cxn modelId="{1F16AF02-710C-8745-A3D3-CE97A91BC240}" type="presParOf" srcId="{3BE33316-82F1-5142-A8EC-9949202FDC3E}" destId="{92D3B594-FC45-5A4B-929C-27C8D1EBD5ED}" srcOrd="1" destOrd="0" presId="urn:microsoft.com/office/officeart/2005/8/layout/vList3"/>
    <dgm:cxn modelId="{A749E787-83C3-4A4A-B235-3C302726478F}" type="presParOf" srcId="{6843B3F8-E57B-9144-B74E-9844CCB87656}" destId="{5C48D4A8-9F9A-2A47-8708-D63E425CC878}" srcOrd="9" destOrd="0" presId="urn:microsoft.com/office/officeart/2005/8/layout/vList3"/>
    <dgm:cxn modelId="{4A13A0CF-ABBC-F441-9AC7-996756278143}" type="presParOf" srcId="{6843B3F8-E57B-9144-B74E-9844CCB87656}" destId="{873A6748-B34E-0340-9802-DE251B639705}" srcOrd="10" destOrd="0" presId="urn:microsoft.com/office/officeart/2005/8/layout/vList3"/>
    <dgm:cxn modelId="{96AF7E8B-2E89-CF45-9F0B-5B64FD8E20BC}" type="presParOf" srcId="{873A6748-B34E-0340-9802-DE251B639705}" destId="{76688255-57FB-5945-8876-0FD2B0C583B7}" srcOrd="0" destOrd="0" presId="urn:microsoft.com/office/officeart/2005/8/layout/vList3"/>
    <dgm:cxn modelId="{213FE3B5-A7C6-0B4E-BEA3-E34C934FE598}" type="presParOf" srcId="{873A6748-B34E-0340-9802-DE251B639705}" destId="{BAA4A909-B663-3A4A-AC1F-DFE846891ED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55F975-DC07-504A-8067-5BAC8B16FFD5}"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de-DE"/>
        </a:p>
      </dgm:t>
    </dgm:pt>
    <dgm:pt modelId="{D453B710-3A02-1D41-8171-BB5170146D3D}">
      <dgm:prSet custT="1"/>
      <dgm:spPr/>
      <dgm:t>
        <a:bodyPr/>
        <a:lstStyle/>
        <a:p>
          <a:pPr algn="l" rtl="0"/>
          <a:r>
            <a:rPr lang="de-DE" sz="2400" b="1" dirty="0" smtClean="0"/>
            <a:t>Geographische Breite</a:t>
          </a:r>
          <a:r>
            <a:rPr lang="de-DE" sz="2400" dirty="0" smtClean="0"/>
            <a:t>: </a:t>
          </a:r>
        </a:p>
        <a:p>
          <a:pPr algn="l" rtl="0"/>
          <a:r>
            <a:rPr lang="de-DE" sz="2000" dirty="0" smtClean="0"/>
            <a:t>Bestimmt die </a:t>
          </a:r>
          <a:r>
            <a:rPr lang="de-DE" sz="2000" dirty="0" err="1" smtClean="0"/>
            <a:t>grundsätz-lichen</a:t>
          </a:r>
          <a:r>
            <a:rPr lang="de-DE" sz="2000" dirty="0" smtClean="0"/>
            <a:t> Temperaturen einer Region.</a:t>
          </a:r>
          <a:endParaRPr lang="de-DE" sz="2000" dirty="0"/>
        </a:p>
      </dgm:t>
    </dgm:pt>
    <dgm:pt modelId="{26FDAAFD-6C7B-1948-B2D6-0148968602F1}" type="parTrans" cxnId="{E18A52D0-8E12-4D47-AF3F-FA56AFF1D1F8}">
      <dgm:prSet/>
      <dgm:spPr/>
      <dgm:t>
        <a:bodyPr/>
        <a:lstStyle/>
        <a:p>
          <a:pPr algn="l"/>
          <a:endParaRPr lang="de-DE"/>
        </a:p>
      </dgm:t>
    </dgm:pt>
    <dgm:pt modelId="{846BB1D1-7C23-A048-A114-B3D11A8F3B62}" type="sibTrans" cxnId="{E18A52D0-8E12-4D47-AF3F-FA56AFF1D1F8}">
      <dgm:prSet/>
      <dgm:spPr/>
      <dgm:t>
        <a:bodyPr/>
        <a:lstStyle/>
        <a:p>
          <a:pPr algn="l"/>
          <a:endParaRPr lang="de-DE"/>
        </a:p>
      </dgm:t>
    </dgm:pt>
    <dgm:pt modelId="{2F7E3581-E352-A84B-8DC1-A22B9CC93855}">
      <dgm:prSet custT="1"/>
      <dgm:spPr/>
      <dgm:t>
        <a:bodyPr/>
        <a:lstStyle/>
        <a:p>
          <a:pPr algn="l" rtl="0"/>
          <a:r>
            <a:rPr lang="de-DE" sz="2300" b="1" dirty="0" smtClean="0"/>
            <a:t>Lage zum Meer</a:t>
          </a:r>
          <a:r>
            <a:rPr lang="de-DE" sz="2300" dirty="0" smtClean="0"/>
            <a:t>: </a:t>
          </a:r>
        </a:p>
        <a:p>
          <a:pPr algn="l" rtl="0"/>
          <a:r>
            <a:rPr lang="de-DE" sz="2000" dirty="0" smtClean="0"/>
            <a:t>Meere bestimmen die Temperaturen und Niederschläge eines Ortes.</a:t>
          </a:r>
          <a:endParaRPr lang="de-DE" sz="2000" dirty="0"/>
        </a:p>
      </dgm:t>
    </dgm:pt>
    <dgm:pt modelId="{B391856A-93FB-EC46-AA8F-035B285F210E}" type="parTrans" cxnId="{29E1EF65-8803-2344-9FD2-A3B041C538CD}">
      <dgm:prSet/>
      <dgm:spPr/>
      <dgm:t>
        <a:bodyPr/>
        <a:lstStyle/>
        <a:p>
          <a:pPr algn="l"/>
          <a:endParaRPr lang="de-DE"/>
        </a:p>
      </dgm:t>
    </dgm:pt>
    <dgm:pt modelId="{28402453-4C50-F74F-A141-D99E8E3587C2}" type="sibTrans" cxnId="{29E1EF65-8803-2344-9FD2-A3B041C538CD}">
      <dgm:prSet/>
      <dgm:spPr/>
      <dgm:t>
        <a:bodyPr/>
        <a:lstStyle/>
        <a:p>
          <a:pPr algn="l"/>
          <a:endParaRPr lang="de-DE"/>
        </a:p>
      </dgm:t>
    </dgm:pt>
    <dgm:pt modelId="{3D176AAF-0D90-8B41-8AC0-FA282CFD9AE3}">
      <dgm:prSet custT="1"/>
      <dgm:spPr/>
      <dgm:t>
        <a:bodyPr/>
        <a:lstStyle/>
        <a:p>
          <a:pPr algn="l" rtl="0"/>
          <a:r>
            <a:rPr lang="de-DE" sz="2300" b="1" dirty="0" smtClean="0"/>
            <a:t>Höhenlage/Lage zu Gebirgen</a:t>
          </a:r>
          <a:r>
            <a:rPr lang="de-DE" sz="2300" dirty="0" smtClean="0"/>
            <a:t>: </a:t>
          </a:r>
        </a:p>
        <a:p>
          <a:pPr algn="l" rtl="0"/>
          <a:r>
            <a:rPr lang="de-DE" sz="2000" dirty="0" smtClean="0"/>
            <a:t>Mit zunehmender Höhe nimmt die Temperatur ab.</a:t>
          </a:r>
          <a:endParaRPr lang="de-DE" sz="2000" dirty="0"/>
        </a:p>
      </dgm:t>
    </dgm:pt>
    <dgm:pt modelId="{61C34185-E3DE-824E-8E41-DAE5819BFEB6}" type="parTrans" cxnId="{5D3439DD-4F2D-4D4C-95AC-5CDD102FBA9B}">
      <dgm:prSet/>
      <dgm:spPr/>
      <dgm:t>
        <a:bodyPr/>
        <a:lstStyle/>
        <a:p>
          <a:pPr algn="l"/>
          <a:endParaRPr lang="de-DE"/>
        </a:p>
      </dgm:t>
    </dgm:pt>
    <dgm:pt modelId="{5C3B21F3-FF0A-3C47-8CCD-276BB8811ACE}" type="sibTrans" cxnId="{5D3439DD-4F2D-4D4C-95AC-5CDD102FBA9B}">
      <dgm:prSet/>
      <dgm:spPr/>
      <dgm:t>
        <a:bodyPr/>
        <a:lstStyle/>
        <a:p>
          <a:pPr algn="l"/>
          <a:endParaRPr lang="de-DE"/>
        </a:p>
      </dgm:t>
    </dgm:pt>
    <dgm:pt modelId="{0DDFBB49-62F6-7E4D-BB85-47F364E6283B}">
      <dgm:prSet custT="1"/>
      <dgm:spPr/>
      <dgm:t>
        <a:bodyPr/>
        <a:lstStyle/>
        <a:p>
          <a:pPr algn="l" rtl="0"/>
          <a:r>
            <a:rPr lang="de-DE" sz="2400" b="1" dirty="0" smtClean="0"/>
            <a:t>Bodenbedeckung</a:t>
          </a:r>
          <a:r>
            <a:rPr lang="de-DE" sz="2400" dirty="0" smtClean="0"/>
            <a:t>: </a:t>
          </a:r>
        </a:p>
        <a:p>
          <a:pPr algn="l" rtl="0"/>
          <a:r>
            <a:rPr lang="de-DE" sz="2000" dirty="0" smtClean="0"/>
            <a:t>Dunkler Untergrund nimmt die Wärme besser auf als heller.</a:t>
          </a:r>
        </a:p>
      </dgm:t>
    </dgm:pt>
    <dgm:pt modelId="{8E6F4094-831C-4445-972D-050ED0E01B82}" type="parTrans" cxnId="{D7763560-01F6-BC47-AF10-6BA9C19615B8}">
      <dgm:prSet/>
      <dgm:spPr/>
      <dgm:t>
        <a:bodyPr/>
        <a:lstStyle/>
        <a:p>
          <a:pPr algn="l"/>
          <a:endParaRPr lang="de-DE"/>
        </a:p>
      </dgm:t>
    </dgm:pt>
    <dgm:pt modelId="{38769BAB-1B15-C743-AF1E-0E2A291585F5}" type="sibTrans" cxnId="{D7763560-01F6-BC47-AF10-6BA9C19615B8}">
      <dgm:prSet/>
      <dgm:spPr/>
      <dgm:t>
        <a:bodyPr/>
        <a:lstStyle/>
        <a:p>
          <a:pPr algn="l"/>
          <a:endParaRPr lang="de-DE"/>
        </a:p>
      </dgm:t>
    </dgm:pt>
    <dgm:pt modelId="{1E925FD1-2CC2-FA47-A88C-935333B04148}" type="pres">
      <dgm:prSet presAssocID="{9955F975-DC07-504A-8067-5BAC8B16FFD5}" presName="diagram" presStyleCnt="0">
        <dgm:presLayoutVars>
          <dgm:dir/>
          <dgm:resizeHandles val="exact"/>
        </dgm:presLayoutVars>
      </dgm:prSet>
      <dgm:spPr/>
      <dgm:t>
        <a:bodyPr/>
        <a:lstStyle/>
        <a:p>
          <a:endParaRPr lang="de-DE"/>
        </a:p>
      </dgm:t>
    </dgm:pt>
    <dgm:pt modelId="{840627DD-F85A-0344-BD91-698F20897FEC}" type="pres">
      <dgm:prSet presAssocID="{D453B710-3A02-1D41-8171-BB5170146D3D}" presName="node" presStyleLbl="node1" presStyleIdx="0" presStyleCnt="4">
        <dgm:presLayoutVars>
          <dgm:bulletEnabled val="1"/>
        </dgm:presLayoutVars>
      </dgm:prSet>
      <dgm:spPr/>
      <dgm:t>
        <a:bodyPr/>
        <a:lstStyle/>
        <a:p>
          <a:endParaRPr lang="de-DE"/>
        </a:p>
      </dgm:t>
    </dgm:pt>
    <dgm:pt modelId="{C73BF992-B316-A941-9F96-C231C3356B3A}" type="pres">
      <dgm:prSet presAssocID="{846BB1D1-7C23-A048-A114-B3D11A8F3B62}" presName="sibTrans" presStyleCnt="0"/>
      <dgm:spPr/>
    </dgm:pt>
    <dgm:pt modelId="{7F04D2A8-5EC5-F447-84E1-12E7B538EA71}" type="pres">
      <dgm:prSet presAssocID="{0DDFBB49-62F6-7E4D-BB85-47F364E6283B}" presName="node" presStyleLbl="node1" presStyleIdx="1" presStyleCnt="4">
        <dgm:presLayoutVars>
          <dgm:bulletEnabled val="1"/>
        </dgm:presLayoutVars>
      </dgm:prSet>
      <dgm:spPr/>
      <dgm:t>
        <a:bodyPr/>
        <a:lstStyle/>
        <a:p>
          <a:endParaRPr lang="de-DE"/>
        </a:p>
      </dgm:t>
    </dgm:pt>
    <dgm:pt modelId="{7A16A006-B608-5849-BC41-6BBAA075F252}" type="pres">
      <dgm:prSet presAssocID="{38769BAB-1B15-C743-AF1E-0E2A291585F5}" presName="sibTrans" presStyleCnt="0"/>
      <dgm:spPr/>
    </dgm:pt>
    <dgm:pt modelId="{65720FE6-B8E2-CF45-84B5-181F48545022}" type="pres">
      <dgm:prSet presAssocID="{2F7E3581-E352-A84B-8DC1-A22B9CC93855}" presName="node" presStyleLbl="node1" presStyleIdx="2" presStyleCnt="4">
        <dgm:presLayoutVars>
          <dgm:bulletEnabled val="1"/>
        </dgm:presLayoutVars>
      </dgm:prSet>
      <dgm:spPr/>
      <dgm:t>
        <a:bodyPr/>
        <a:lstStyle/>
        <a:p>
          <a:endParaRPr lang="de-DE"/>
        </a:p>
      </dgm:t>
    </dgm:pt>
    <dgm:pt modelId="{5EAC05D4-7315-064A-8F03-E6D3701D23DA}" type="pres">
      <dgm:prSet presAssocID="{28402453-4C50-F74F-A141-D99E8E3587C2}" presName="sibTrans" presStyleCnt="0"/>
      <dgm:spPr/>
    </dgm:pt>
    <dgm:pt modelId="{3945FD3E-261E-F540-B723-BAB6CEBC1326}" type="pres">
      <dgm:prSet presAssocID="{3D176AAF-0D90-8B41-8AC0-FA282CFD9AE3}" presName="node" presStyleLbl="node1" presStyleIdx="3" presStyleCnt="4">
        <dgm:presLayoutVars>
          <dgm:bulletEnabled val="1"/>
        </dgm:presLayoutVars>
      </dgm:prSet>
      <dgm:spPr/>
      <dgm:t>
        <a:bodyPr/>
        <a:lstStyle/>
        <a:p>
          <a:endParaRPr lang="de-DE"/>
        </a:p>
      </dgm:t>
    </dgm:pt>
  </dgm:ptLst>
  <dgm:cxnLst>
    <dgm:cxn modelId="{4058A687-DAAB-0A4B-A4DA-3C73F6C18A72}" type="presOf" srcId="{9955F975-DC07-504A-8067-5BAC8B16FFD5}" destId="{1E925FD1-2CC2-FA47-A88C-935333B04148}" srcOrd="0" destOrd="0" presId="urn:microsoft.com/office/officeart/2005/8/layout/default"/>
    <dgm:cxn modelId="{D41E1CA9-6E54-7045-959B-A02CFA574E2E}" type="presOf" srcId="{2F7E3581-E352-A84B-8DC1-A22B9CC93855}" destId="{65720FE6-B8E2-CF45-84B5-181F48545022}" srcOrd="0" destOrd="0" presId="urn:microsoft.com/office/officeart/2005/8/layout/default"/>
    <dgm:cxn modelId="{E18A52D0-8E12-4D47-AF3F-FA56AFF1D1F8}" srcId="{9955F975-DC07-504A-8067-5BAC8B16FFD5}" destId="{D453B710-3A02-1D41-8171-BB5170146D3D}" srcOrd="0" destOrd="0" parTransId="{26FDAAFD-6C7B-1948-B2D6-0148968602F1}" sibTransId="{846BB1D1-7C23-A048-A114-B3D11A8F3B62}"/>
    <dgm:cxn modelId="{D7763560-01F6-BC47-AF10-6BA9C19615B8}" srcId="{9955F975-DC07-504A-8067-5BAC8B16FFD5}" destId="{0DDFBB49-62F6-7E4D-BB85-47F364E6283B}" srcOrd="1" destOrd="0" parTransId="{8E6F4094-831C-4445-972D-050ED0E01B82}" sibTransId="{38769BAB-1B15-C743-AF1E-0E2A291585F5}"/>
    <dgm:cxn modelId="{29E1EF65-8803-2344-9FD2-A3B041C538CD}" srcId="{9955F975-DC07-504A-8067-5BAC8B16FFD5}" destId="{2F7E3581-E352-A84B-8DC1-A22B9CC93855}" srcOrd="2" destOrd="0" parTransId="{B391856A-93FB-EC46-AA8F-035B285F210E}" sibTransId="{28402453-4C50-F74F-A141-D99E8E3587C2}"/>
    <dgm:cxn modelId="{E6D77BC4-7058-0346-8851-55EFE5B86789}" type="presOf" srcId="{D453B710-3A02-1D41-8171-BB5170146D3D}" destId="{840627DD-F85A-0344-BD91-698F20897FEC}" srcOrd="0" destOrd="0" presId="urn:microsoft.com/office/officeart/2005/8/layout/default"/>
    <dgm:cxn modelId="{C74947FC-5D39-144F-810F-7094F893BC93}" type="presOf" srcId="{3D176AAF-0D90-8B41-8AC0-FA282CFD9AE3}" destId="{3945FD3E-261E-F540-B723-BAB6CEBC1326}" srcOrd="0" destOrd="0" presId="urn:microsoft.com/office/officeart/2005/8/layout/default"/>
    <dgm:cxn modelId="{C468EE72-449E-E742-A987-F02E28CF672A}" type="presOf" srcId="{0DDFBB49-62F6-7E4D-BB85-47F364E6283B}" destId="{7F04D2A8-5EC5-F447-84E1-12E7B538EA71}" srcOrd="0" destOrd="0" presId="urn:microsoft.com/office/officeart/2005/8/layout/default"/>
    <dgm:cxn modelId="{5D3439DD-4F2D-4D4C-95AC-5CDD102FBA9B}" srcId="{9955F975-DC07-504A-8067-5BAC8B16FFD5}" destId="{3D176AAF-0D90-8B41-8AC0-FA282CFD9AE3}" srcOrd="3" destOrd="0" parTransId="{61C34185-E3DE-824E-8E41-DAE5819BFEB6}" sibTransId="{5C3B21F3-FF0A-3C47-8CCD-276BB8811ACE}"/>
    <dgm:cxn modelId="{11526780-D3F4-2340-843F-9FB0BCDA8D0D}" type="presParOf" srcId="{1E925FD1-2CC2-FA47-A88C-935333B04148}" destId="{840627DD-F85A-0344-BD91-698F20897FEC}" srcOrd="0" destOrd="0" presId="urn:microsoft.com/office/officeart/2005/8/layout/default"/>
    <dgm:cxn modelId="{8B44B7F7-9911-484F-9343-513037314BCD}" type="presParOf" srcId="{1E925FD1-2CC2-FA47-A88C-935333B04148}" destId="{C73BF992-B316-A941-9F96-C231C3356B3A}" srcOrd="1" destOrd="0" presId="urn:microsoft.com/office/officeart/2005/8/layout/default"/>
    <dgm:cxn modelId="{B169B244-06F1-FC42-B674-412F42BB7CED}" type="presParOf" srcId="{1E925FD1-2CC2-FA47-A88C-935333B04148}" destId="{7F04D2A8-5EC5-F447-84E1-12E7B538EA71}" srcOrd="2" destOrd="0" presId="urn:microsoft.com/office/officeart/2005/8/layout/default"/>
    <dgm:cxn modelId="{DF1D7731-1574-B447-B036-54477304D296}" type="presParOf" srcId="{1E925FD1-2CC2-FA47-A88C-935333B04148}" destId="{7A16A006-B608-5849-BC41-6BBAA075F252}" srcOrd="3" destOrd="0" presId="urn:microsoft.com/office/officeart/2005/8/layout/default"/>
    <dgm:cxn modelId="{1E6E3FE4-4293-DB49-9931-9B9D79F8770B}" type="presParOf" srcId="{1E925FD1-2CC2-FA47-A88C-935333B04148}" destId="{65720FE6-B8E2-CF45-84B5-181F48545022}" srcOrd="4" destOrd="0" presId="urn:microsoft.com/office/officeart/2005/8/layout/default"/>
    <dgm:cxn modelId="{C1FDE2B1-9538-044E-905D-FFB231CF8A82}" type="presParOf" srcId="{1E925FD1-2CC2-FA47-A88C-935333B04148}" destId="{5EAC05D4-7315-064A-8F03-E6D3701D23DA}" srcOrd="5" destOrd="0" presId="urn:microsoft.com/office/officeart/2005/8/layout/default"/>
    <dgm:cxn modelId="{5CADDC1A-D527-5948-887E-EF9E0A8F67AE}" type="presParOf" srcId="{1E925FD1-2CC2-FA47-A88C-935333B04148}" destId="{3945FD3E-261E-F540-B723-BAB6CEBC132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14139B-4B0D-854B-A602-FD19FD417EAD}" type="doc">
      <dgm:prSet loTypeId="urn:microsoft.com/office/officeart/2005/8/layout/cycle3" loCatId="list" qsTypeId="urn:microsoft.com/office/officeart/2005/8/quickstyle/simple4" qsCatId="simple" csTypeId="urn:microsoft.com/office/officeart/2005/8/colors/accent1_2" csCatId="accent1" phldr="1"/>
      <dgm:spPr/>
      <dgm:t>
        <a:bodyPr/>
        <a:lstStyle/>
        <a:p>
          <a:endParaRPr lang="de-DE"/>
        </a:p>
      </dgm:t>
    </dgm:pt>
    <dgm:pt modelId="{A3077139-3124-AD44-A2C5-CD2A3715DE24}">
      <dgm:prSet custT="1"/>
      <dgm:spPr/>
      <dgm:t>
        <a:bodyPr/>
        <a:lstStyle/>
        <a:p>
          <a:pPr algn="ctr" rtl="0"/>
          <a:r>
            <a:rPr lang="de-DE" sz="1700" b="1" dirty="0" smtClean="0"/>
            <a:t>Temperatur</a:t>
          </a:r>
          <a:endParaRPr lang="de-DE" sz="1700" b="1" dirty="0"/>
        </a:p>
      </dgm:t>
    </dgm:pt>
    <dgm:pt modelId="{46043102-5068-F949-A046-D597DBFCE219}" type="parTrans" cxnId="{44AEB98B-0DC7-4749-AC38-1E9B11CD24FA}">
      <dgm:prSet/>
      <dgm:spPr/>
      <dgm:t>
        <a:bodyPr/>
        <a:lstStyle/>
        <a:p>
          <a:endParaRPr lang="de-DE"/>
        </a:p>
      </dgm:t>
    </dgm:pt>
    <dgm:pt modelId="{55753ACE-A3C9-FF46-A085-75C572F05C4C}" type="sibTrans" cxnId="{44AEB98B-0DC7-4749-AC38-1E9B11CD24FA}">
      <dgm:prSet/>
      <dgm:spPr/>
      <dgm:t>
        <a:bodyPr/>
        <a:lstStyle/>
        <a:p>
          <a:endParaRPr lang="de-DE"/>
        </a:p>
      </dgm:t>
    </dgm:pt>
    <dgm:pt modelId="{20170715-900A-7E41-902F-DE421F54151E}">
      <dgm:prSet custT="1"/>
      <dgm:spPr/>
      <dgm:t>
        <a:bodyPr/>
        <a:lstStyle/>
        <a:p>
          <a:pPr rtl="0"/>
          <a:r>
            <a:rPr lang="de-DE" sz="1700" b="1" dirty="0" smtClean="0"/>
            <a:t>Atmosphäre</a:t>
          </a:r>
          <a:endParaRPr lang="de-DE" sz="1700" b="1" dirty="0"/>
        </a:p>
      </dgm:t>
    </dgm:pt>
    <dgm:pt modelId="{A0A6C8E1-968D-064F-B191-DE1F538D1C7A}" type="parTrans" cxnId="{9BE1755A-334B-3348-9644-68E7659B9888}">
      <dgm:prSet/>
      <dgm:spPr/>
      <dgm:t>
        <a:bodyPr/>
        <a:lstStyle/>
        <a:p>
          <a:endParaRPr lang="de-DE"/>
        </a:p>
      </dgm:t>
    </dgm:pt>
    <dgm:pt modelId="{EE4CD8BF-A702-8844-94B5-00490AC63DF8}" type="sibTrans" cxnId="{9BE1755A-334B-3348-9644-68E7659B9888}">
      <dgm:prSet/>
      <dgm:spPr/>
      <dgm:t>
        <a:bodyPr/>
        <a:lstStyle/>
        <a:p>
          <a:endParaRPr lang="de-DE"/>
        </a:p>
      </dgm:t>
    </dgm:pt>
    <dgm:pt modelId="{2D2520B9-701E-F54D-86D6-70C32F7237A5}">
      <dgm:prSet custT="1"/>
      <dgm:spPr/>
      <dgm:t>
        <a:bodyPr/>
        <a:lstStyle/>
        <a:p>
          <a:pPr rtl="0"/>
          <a:r>
            <a:rPr lang="de-DE" sz="1700" b="1" dirty="0" err="1" smtClean="0"/>
            <a:t>Windge-schwindigkeit</a:t>
          </a:r>
          <a:endParaRPr lang="de-DE" sz="1700" b="1" dirty="0"/>
        </a:p>
      </dgm:t>
    </dgm:pt>
    <dgm:pt modelId="{9F3BA93D-F3F5-824B-9EC3-D69AE44DA21B}" type="parTrans" cxnId="{F57CABC4-3D3F-ED4B-8455-4FF98633FBDA}">
      <dgm:prSet/>
      <dgm:spPr/>
      <dgm:t>
        <a:bodyPr/>
        <a:lstStyle/>
        <a:p>
          <a:endParaRPr lang="de-DE"/>
        </a:p>
      </dgm:t>
    </dgm:pt>
    <dgm:pt modelId="{B1991423-62DC-8F48-96BA-31F3110CA8FE}" type="sibTrans" cxnId="{F57CABC4-3D3F-ED4B-8455-4FF98633FBDA}">
      <dgm:prSet/>
      <dgm:spPr/>
      <dgm:t>
        <a:bodyPr/>
        <a:lstStyle/>
        <a:p>
          <a:endParaRPr lang="de-DE"/>
        </a:p>
      </dgm:t>
    </dgm:pt>
    <dgm:pt modelId="{FC9072F3-D99A-5141-B24A-EAE194F2A91C}">
      <dgm:prSet/>
      <dgm:spPr/>
      <dgm:t>
        <a:bodyPr/>
        <a:lstStyle/>
        <a:p>
          <a:pPr rtl="0"/>
          <a:r>
            <a:rPr lang="de-DE" b="1" dirty="0" smtClean="0"/>
            <a:t>Windrichtung</a:t>
          </a:r>
          <a:endParaRPr lang="de-DE" b="1" dirty="0"/>
        </a:p>
      </dgm:t>
    </dgm:pt>
    <dgm:pt modelId="{FD45E51E-3B1B-1147-9F42-9F0F8DB4C785}" type="parTrans" cxnId="{DE294338-A587-8A4E-8883-6DF6D82D7A97}">
      <dgm:prSet/>
      <dgm:spPr/>
      <dgm:t>
        <a:bodyPr/>
        <a:lstStyle/>
        <a:p>
          <a:endParaRPr lang="de-DE"/>
        </a:p>
      </dgm:t>
    </dgm:pt>
    <dgm:pt modelId="{C02AC37C-1E40-F04C-9917-1F351372A128}" type="sibTrans" cxnId="{DE294338-A587-8A4E-8883-6DF6D82D7A97}">
      <dgm:prSet/>
      <dgm:spPr/>
      <dgm:t>
        <a:bodyPr/>
        <a:lstStyle/>
        <a:p>
          <a:endParaRPr lang="de-DE"/>
        </a:p>
      </dgm:t>
    </dgm:pt>
    <dgm:pt modelId="{D9A89016-C3BE-A24A-B1AA-4AA0CD514054}">
      <dgm:prSet/>
      <dgm:spPr/>
      <dgm:t>
        <a:bodyPr/>
        <a:lstStyle/>
        <a:p>
          <a:pPr rtl="0"/>
          <a:r>
            <a:rPr lang="pl-PL" b="1" dirty="0" err="1" smtClean="0"/>
            <a:t>Niederschlag</a:t>
          </a:r>
          <a:endParaRPr lang="pl-PL" b="1" dirty="0"/>
        </a:p>
      </dgm:t>
    </dgm:pt>
    <dgm:pt modelId="{3F17B3C4-D2A5-EC46-82ED-7764466E8061}" type="parTrans" cxnId="{D40D54FE-0625-0942-BA4C-964F927D6E98}">
      <dgm:prSet/>
      <dgm:spPr/>
      <dgm:t>
        <a:bodyPr/>
        <a:lstStyle/>
        <a:p>
          <a:endParaRPr lang="de-DE"/>
        </a:p>
      </dgm:t>
    </dgm:pt>
    <dgm:pt modelId="{5DB65824-BDE6-7947-9AF9-AA5AADF6AF76}" type="sibTrans" cxnId="{D40D54FE-0625-0942-BA4C-964F927D6E98}">
      <dgm:prSet/>
      <dgm:spPr/>
      <dgm:t>
        <a:bodyPr/>
        <a:lstStyle/>
        <a:p>
          <a:endParaRPr lang="de-DE"/>
        </a:p>
      </dgm:t>
    </dgm:pt>
    <dgm:pt modelId="{091072CC-D1D6-074D-A562-6760C19817CE}">
      <dgm:prSet custT="1"/>
      <dgm:spPr/>
      <dgm:t>
        <a:bodyPr/>
        <a:lstStyle/>
        <a:p>
          <a:pPr rtl="0"/>
          <a:r>
            <a:rPr lang="pl-PL" sz="1700" b="1" dirty="0" err="1" smtClean="0"/>
            <a:t>Luftfeuchtig-keit</a:t>
          </a:r>
          <a:endParaRPr lang="pl-PL" sz="1000" b="1" dirty="0"/>
        </a:p>
      </dgm:t>
    </dgm:pt>
    <dgm:pt modelId="{8151A53E-F3AB-9842-B97C-A9A033808931}" type="parTrans" cxnId="{9F10981D-4961-D54C-8D65-DA75A34C3551}">
      <dgm:prSet/>
      <dgm:spPr/>
      <dgm:t>
        <a:bodyPr/>
        <a:lstStyle/>
        <a:p>
          <a:endParaRPr lang="de-DE"/>
        </a:p>
      </dgm:t>
    </dgm:pt>
    <dgm:pt modelId="{8A625004-FDAD-F646-BF11-DC6E9223EBD9}" type="sibTrans" cxnId="{9F10981D-4961-D54C-8D65-DA75A34C3551}">
      <dgm:prSet/>
      <dgm:spPr/>
      <dgm:t>
        <a:bodyPr/>
        <a:lstStyle/>
        <a:p>
          <a:endParaRPr lang="de-DE"/>
        </a:p>
      </dgm:t>
    </dgm:pt>
    <dgm:pt modelId="{FA449085-6046-A54B-A219-CB0738EBE9DE}">
      <dgm:prSet/>
      <dgm:spPr/>
      <dgm:t>
        <a:bodyPr/>
        <a:lstStyle/>
        <a:p>
          <a:pPr rtl="0"/>
          <a:r>
            <a:rPr lang="pl-PL" b="1" dirty="0" err="1" smtClean="0"/>
            <a:t>Bedeckung</a:t>
          </a:r>
          <a:r>
            <a:rPr lang="pl-PL" b="1" dirty="0" smtClean="0"/>
            <a:t> des </a:t>
          </a:r>
          <a:r>
            <a:rPr lang="pl-PL" b="1" dirty="0" err="1" smtClean="0"/>
            <a:t>Himmels</a:t>
          </a:r>
          <a:endParaRPr lang="pl-PL" b="1" dirty="0"/>
        </a:p>
      </dgm:t>
    </dgm:pt>
    <dgm:pt modelId="{67EEA9BC-450B-7641-982D-2011BEC32697}" type="parTrans" cxnId="{D3458AA8-3F71-8C41-8A63-55DFFE493D6A}">
      <dgm:prSet/>
      <dgm:spPr/>
      <dgm:t>
        <a:bodyPr/>
        <a:lstStyle/>
        <a:p>
          <a:endParaRPr lang="de-DE"/>
        </a:p>
      </dgm:t>
    </dgm:pt>
    <dgm:pt modelId="{756EB291-6A4F-044B-8356-C3141236F419}" type="sibTrans" cxnId="{D3458AA8-3F71-8C41-8A63-55DFFE493D6A}">
      <dgm:prSet/>
      <dgm:spPr/>
      <dgm:t>
        <a:bodyPr/>
        <a:lstStyle/>
        <a:p>
          <a:endParaRPr lang="de-DE"/>
        </a:p>
      </dgm:t>
    </dgm:pt>
    <dgm:pt modelId="{CCCFA6FA-8AD1-6441-B777-7CEF2A6D6634}">
      <dgm:prSet custT="1"/>
      <dgm:spPr/>
      <dgm:t>
        <a:bodyPr/>
        <a:lstStyle/>
        <a:p>
          <a:pPr algn="ctr" rtl="0"/>
          <a:r>
            <a:rPr lang="pl-PL" sz="1700" b="1" dirty="0" err="1" smtClean="0"/>
            <a:t>Wolken</a:t>
          </a:r>
          <a:endParaRPr lang="pl-PL" sz="1700" dirty="0"/>
        </a:p>
      </dgm:t>
    </dgm:pt>
    <dgm:pt modelId="{F505FA1F-A2B9-7441-AB83-4B3C6B3C2FFD}" type="parTrans" cxnId="{402AAB9F-205D-1B40-A13D-859CE953C396}">
      <dgm:prSet/>
      <dgm:spPr/>
      <dgm:t>
        <a:bodyPr/>
        <a:lstStyle/>
        <a:p>
          <a:endParaRPr lang="de-DE"/>
        </a:p>
      </dgm:t>
    </dgm:pt>
    <dgm:pt modelId="{F47F5B87-D09C-2F4E-91DC-E9A89F043F3F}" type="sibTrans" cxnId="{402AAB9F-205D-1B40-A13D-859CE953C396}">
      <dgm:prSet/>
      <dgm:spPr/>
      <dgm:t>
        <a:bodyPr/>
        <a:lstStyle/>
        <a:p>
          <a:endParaRPr lang="de-DE"/>
        </a:p>
      </dgm:t>
    </dgm:pt>
    <dgm:pt modelId="{C776A95E-4DB4-2E45-8AD3-601B05CE1F37}" type="pres">
      <dgm:prSet presAssocID="{F414139B-4B0D-854B-A602-FD19FD417EAD}" presName="Name0" presStyleCnt="0">
        <dgm:presLayoutVars>
          <dgm:dir/>
          <dgm:resizeHandles val="exact"/>
        </dgm:presLayoutVars>
      </dgm:prSet>
      <dgm:spPr/>
      <dgm:t>
        <a:bodyPr/>
        <a:lstStyle/>
        <a:p>
          <a:endParaRPr lang="de-DE"/>
        </a:p>
      </dgm:t>
    </dgm:pt>
    <dgm:pt modelId="{C791BAB1-7D04-4C4B-9A3B-A65D46577A98}" type="pres">
      <dgm:prSet presAssocID="{F414139B-4B0D-854B-A602-FD19FD417EAD}" presName="cycle" presStyleCnt="0"/>
      <dgm:spPr/>
    </dgm:pt>
    <dgm:pt modelId="{09207EA2-5A5C-104C-BADE-17F65C56EA1B}" type="pres">
      <dgm:prSet presAssocID="{A3077139-3124-AD44-A2C5-CD2A3715DE24}" presName="nodeFirstNode" presStyleLbl="node1" presStyleIdx="0" presStyleCnt="8">
        <dgm:presLayoutVars>
          <dgm:bulletEnabled val="1"/>
        </dgm:presLayoutVars>
      </dgm:prSet>
      <dgm:spPr/>
      <dgm:t>
        <a:bodyPr/>
        <a:lstStyle/>
        <a:p>
          <a:endParaRPr lang="de-DE"/>
        </a:p>
      </dgm:t>
    </dgm:pt>
    <dgm:pt modelId="{E80B4F9C-8B65-DF4E-84E3-94FC2FC8ADC4}" type="pres">
      <dgm:prSet presAssocID="{55753ACE-A3C9-FF46-A085-75C572F05C4C}" presName="sibTransFirstNode" presStyleLbl="bgShp" presStyleIdx="0" presStyleCnt="1" custLinFactNeighborY="-581"/>
      <dgm:spPr/>
      <dgm:t>
        <a:bodyPr/>
        <a:lstStyle/>
        <a:p>
          <a:endParaRPr lang="de-DE"/>
        </a:p>
      </dgm:t>
    </dgm:pt>
    <dgm:pt modelId="{8AA8FA58-2992-3547-B24D-A7D84DE998EA}" type="pres">
      <dgm:prSet presAssocID="{20170715-900A-7E41-902F-DE421F54151E}" presName="nodeFollowingNodes" presStyleLbl="node1" presStyleIdx="1" presStyleCnt="8">
        <dgm:presLayoutVars>
          <dgm:bulletEnabled val="1"/>
        </dgm:presLayoutVars>
      </dgm:prSet>
      <dgm:spPr/>
      <dgm:t>
        <a:bodyPr/>
        <a:lstStyle/>
        <a:p>
          <a:endParaRPr lang="de-DE"/>
        </a:p>
      </dgm:t>
    </dgm:pt>
    <dgm:pt modelId="{398F189E-810F-7B4B-937F-5208EC6F3F0A}" type="pres">
      <dgm:prSet presAssocID="{091072CC-D1D6-074D-A562-6760C19817CE}" presName="nodeFollowingNodes" presStyleLbl="node1" presStyleIdx="2" presStyleCnt="8" custRadScaleRad="100009" custRadScaleInc="-1952">
        <dgm:presLayoutVars>
          <dgm:bulletEnabled val="1"/>
        </dgm:presLayoutVars>
      </dgm:prSet>
      <dgm:spPr/>
      <dgm:t>
        <a:bodyPr/>
        <a:lstStyle/>
        <a:p>
          <a:endParaRPr lang="de-DE"/>
        </a:p>
      </dgm:t>
    </dgm:pt>
    <dgm:pt modelId="{81042787-684D-B94A-ABCC-9839E755686B}" type="pres">
      <dgm:prSet presAssocID="{FA449085-6046-A54B-A219-CB0738EBE9DE}" presName="nodeFollowingNodes" presStyleLbl="node1" presStyleIdx="3" presStyleCnt="8" custRadScaleRad="99041" custRadScaleInc="-1393">
        <dgm:presLayoutVars>
          <dgm:bulletEnabled val="1"/>
        </dgm:presLayoutVars>
      </dgm:prSet>
      <dgm:spPr/>
      <dgm:t>
        <a:bodyPr/>
        <a:lstStyle/>
        <a:p>
          <a:endParaRPr lang="de-DE"/>
        </a:p>
      </dgm:t>
    </dgm:pt>
    <dgm:pt modelId="{C748D94F-05BF-7C40-A7DC-7B8B87D4E2E6}" type="pres">
      <dgm:prSet presAssocID="{CCCFA6FA-8AD1-6441-B777-7CEF2A6D6634}" presName="nodeFollowingNodes" presStyleLbl="node1" presStyleIdx="4" presStyleCnt="8" custRadScaleRad="98637">
        <dgm:presLayoutVars>
          <dgm:bulletEnabled val="1"/>
        </dgm:presLayoutVars>
      </dgm:prSet>
      <dgm:spPr/>
      <dgm:t>
        <a:bodyPr/>
        <a:lstStyle/>
        <a:p>
          <a:endParaRPr lang="de-DE"/>
        </a:p>
      </dgm:t>
    </dgm:pt>
    <dgm:pt modelId="{027625B1-4D62-ED4B-A12B-5A209E80F037}" type="pres">
      <dgm:prSet presAssocID="{2D2520B9-701E-F54D-86D6-70C32F7237A5}" presName="nodeFollowingNodes" presStyleLbl="node1" presStyleIdx="5" presStyleCnt="8" custRadScaleRad="99041" custRadScaleInc="1393">
        <dgm:presLayoutVars>
          <dgm:bulletEnabled val="1"/>
        </dgm:presLayoutVars>
      </dgm:prSet>
      <dgm:spPr/>
      <dgm:t>
        <a:bodyPr/>
        <a:lstStyle/>
        <a:p>
          <a:endParaRPr lang="de-DE"/>
        </a:p>
      </dgm:t>
    </dgm:pt>
    <dgm:pt modelId="{3C692B9A-7ECD-534E-B547-E4FC510D7EA8}" type="pres">
      <dgm:prSet presAssocID="{FC9072F3-D99A-5141-B24A-EAE194F2A91C}" presName="nodeFollowingNodes" presStyleLbl="node1" presStyleIdx="6" presStyleCnt="8" custRadScaleRad="100009" custRadScaleInc="1952">
        <dgm:presLayoutVars>
          <dgm:bulletEnabled val="1"/>
        </dgm:presLayoutVars>
      </dgm:prSet>
      <dgm:spPr/>
      <dgm:t>
        <a:bodyPr/>
        <a:lstStyle/>
        <a:p>
          <a:endParaRPr lang="de-DE"/>
        </a:p>
      </dgm:t>
    </dgm:pt>
    <dgm:pt modelId="{05D9120C-10FA-C34F-B8DE-386E37ABEF6D}" type="pres">
      <dgm:prSet presAssocID="{D9A89016-C3BE-A24A-B1AA-4AA0CD514054}" presName="nodeFollowingNodes" presStyleLbl="node1" presStyleIdx="7" presStyleCnt="8" custRadScaleRad="100968" custRadScaleInc="1367">
        <dgm:presLayoutVars>
          <dgm:bulletEnabled val="1"/>
        </dgm:presLayoutVars>
      </dgm:prSet>
      <dgm:spPr/>
      <dgm:t>
        <a:bodyPr/>
        <a:lstStyle/>
        <a:p>
          <a:endParaRPr lang="de-DE"/>
        </a:p>
      </dgm:t>
    </dgm:pt>
  </dgm:ptLst>
  <dgm:cxnLst>
    <dgm:cxn modelId="{4B42D06E-CDE8-4B42-B9D0-65EB6AEE4600}" type="presOf" srcId="{FA449085-6046-A54B-A219-CB0738EBE9DE}" destId="{81042787-684D-B94A-ABCC-9839E755686B}" srcOrd="0" destOrd="0" presId="urn:microsoft.com/office/officeart/2005/8/layout/cycle3"/>
    <dgm:cxn modelId="{686E37CE-B3FE-5C42-A65A-3071F5171CE1}" type="presOf" srcId="{CCCFA6FA-8AD1-6441-B777-7CEF2A6D6634}" destId="{C748D94F-05BF-7C40-A7DC-7B8B87D4E2E6}" srcOrd="0" destOrd="0" presId="urn:microsoft.com/office/officeart/2005/8/layout/cycle3"/>
    <dgm:cxn modelId="{44AEB98B-0DC7-4749-AC38-1E9B11CD24FA}" srcId="{F414139B-4B0D-854B-A602-FD19FD417EAD}" destId="{A3077139-3124-AD44-A2C5-CD2A3715DE24}" srcOrd="0" destOrd="0" parTransId="{46043102-5068-F949-A046-D597DBFCE219}" sibTransId="{55753ACE-A3C9-FF46-A085-75C572F05C4C}"/>
    <dgm:cxn modelId="{7C09FCB2-9CF9-8148-9C54-A52B8AF59094}" type="presOf" srcId="{2D2520B9-701E-F54D-86D6-70C32F7237A5}" destId="{027625B1-4D62-ED4B-A12B-5A209E80F037}" srcOrd="0" destOrd="0" presId="urn:microsoft.com/office/officeart/2005/8/layout/cycle3"/>
    <dgm:cxn modelId="{4BF4E1DC-C05C-5845-A157-5D3DCB387C6D}" type="presOf" srcId="{20170715-900A-7E41-902F-DE421F54151E}" destId="{8AA8FA58-2992-3547-B24D-A7D84DE998EA}" srcOrd="0" destOrd="0" presId="urn:microsoft.com/office/officeart/2005/8/layout/cycle3"/>
    <dgm:cxn modelId="{9F10981D-4961-D54C-8D65-DA75A34C3551}" srcId="{F414139B-4B0D-854B-A602-FD19FD417EAD}" destId="{091072CC-D1D6-074D-A562-6760C19817CE}" srcOrd="2" destOrd="0" parTransId="{8151A53E-F3AB-9842-B97C-A9A033808931}" sibTransId="{8A625004-FDAD-F646-BF11-DC6E9223EBD9}"/>
    <dgm:cxn modelId="{9C9BF2BD-8876-934F-83AD-98B5E096AB72}" type="presOf" srcId="{D9A89016-C3BE-A24A-B1AA-4AA0CD514054}" destId="{05D9120C-10FA-C34F-B8DE-386E37ABEF6D}" srcOrd="0" destOrd="0" presId="urn:microsoft.com/office/officeart/2005/8/layout/cycle3"/>
    <dgm:cxn modelId="{F57CABC4-3D3F-ED4B-8455-4FF98633FBDA}" srcId="{F414139B-4B0D-854B-A602-FD19FD417EAD}" destId="{2D2520B9-701E-F54D-86D6-70C32F7237A5}" srcOrd="5" destOrd="0" parTransId="{9F3BA93D-F3F5-824B-9EC3-D69AE44DA21B}" sibTransId="{B1991423-62DC-8F48-96BA-31F3110CA8FE}"/>
    <dgm:cxn modelId="{6023B03B-88A7-774F-B162-6321D05C0E69}" type="presOf" srcId="{091072CC-D1D6-074D-A562-6760C19817CE}" destId="{398F189E-810F-7B4B-937F-5208EC6F3F0A}" srcOrd="0" destOrd="0" presId="urn:microsoft.com/office/officeart/2005/8/layout/cycle3"/>
    <dgm:cxn modelId="{6C3D002C-7B4F-1046-A67D-6E38E0CD4972}" type="presOf" srcId="{A3077139-3124-AD44-A2C5-CD2A3715DE24}" destId="{09207EA2-5A5C-104C-BADE-17F65C56EA1B}" srcOrd="0" destOrd="0" presId="urn:microsoft.com/office/officeart/2005/8/layout/cycle3"/>
    <dgm:cxn modelId="{7D53BE57-7CF0-384A-AF1D-90A14E69AE35}" type="presOf" srcId="{55753ACE-A3C9-FF46-A085-75C572F05C4C}" destId="{E80B4F9C-8B65-DF4E-84E3-94FC2FC8ADC4}" srcOrd="0" destOrd="0" presId="urn:microsoft.com/office/officeart/2005/8/layout/cycle3"/>
    <dgm:cxn modelId="{D3458AA8-3F71-8C41-8A63-55DFFE493D6A}" srcId="{F414139B-4B0D-854B-A602-FD19FD417EAD}" destId="{FA449085-6046-A54B-A219-CB0738EBE9DE}" srcOrd="3" destOrd="0" parTransId="{67EEA9BC-450B-7641-982D-2011BEC32697}" sibTransId="{756EB291-6A4F-044B-8356-C3141236F419}"/>
    <dgm:cxn modelId="{D8895380-4F07-3D41-92D8-34406BEE98B5}" type="presOf" srcId="{FC9072F3-D99A-5141-B24A-EAE194F2A91C}" destId="{3C692B9A-7ECD-534E-B547-E4FC510D7EA8}" srcOrd="0" destOrd="0" presId="urn:microsoft.com/office/officeart/2005/8/layout/cycle3"/>
    <dgm:cxn modelId="{DE294338-A587-8A4E-8883-6DF6D82D7A97}" srcId="{F414139B-4B0D-854B-A602-FD19FD417EAD}" destId="{FC9072F3-D99A-5141-B24A-EAE194F2A91C}" srcOrd="6" destOrd="0" parTransId="{FD45E51E-3B1B-1147-9F42-9F0F8DB4C785}" sibTransId="{C02AC37C-1E40-F04C-9917-1F351372A128}"/>
    <dgm:cxn modelId="{9BE1755A-334B-3348-9644-68E7659B9888}" srcId="{F414139B-4B0D-854B-A602-FD19FD417EAD}" destId="{20170715-900A-7E41-902F-DE421F54151E}" srcOrd="1" destOrd="0" parTransId="{A0A6C8E1-968D-064F-B191-DE1F538D1C7A}" sibTransId="{EE4CD8BF-A702-8844-94B5-00490AC63DF8}"/>
    <dgm:cxn modelId="{402AAB9F-205D-1B40-A13D-859CE953C396}" srcId="{F414139B-4B0D-854B-A602-FD19FD417EAD}" destId="{CCCFA6FA-8AD1-6441-B777-7CEF2A6D6634}" srcOrd="4" destOrd="0" parTransId="{F505FA1F-A2B9-7441-AB83-4B3C6B3C2FFD}" sibTransId="{F47F5B87-D09C-2F4E-91DC-E9A89F043F3F}"/>
    <dgm:cxn modelId="{D40D54FE-0625-0942-BA4C-964F927D6E98}" srcId="{F414139B-4B0D-854B-A602-FD19FD417EAD}" destId="{D9A89016-C3BE-A24A-B1AA-4AA0CD514054}" srcOrd="7" destOrd="0" parTransId="{3F17B3C4-D2A5-EC46-82ED-7764466E8061}" sibTransId="{5DB65824-BDE6-7947-9AF9-AA5AADF6AF76}"/>
    <dgm:cxn modelId="{098CEF49-ACE1-914A-B308-61FE7021E658}" type="presOf" srcId="{F414139B-4B0D-854B-A602-FD19FD417EAD}" destId="{C776A95E-4DB4-2E45-8AD3-601B05CE1F37}" srcOrd="0" destOrd="0" presId="urn:microsoft.com/office/officeart/2005/8/layout/cycle3"/>
    <dgm:cxn modelId="{E12F9853-16CA-F948-8F84-B8EF54617D5F}" type="presParOf" srcId="{C776A95E-4DB4-2E45-8AD3-601B05CE1F37}" destId="{C791BAB1-7D04-4C4B-9A3B-A65D46577A98}" srcOrd="0" destOrd="0" presId="urn:microsoft.com/office/officeart/2005/8/layout/cycle3"/>
    <dgm:cxn modelId="{72BB55B1-5F41-1246-9227-335635585EA7}" type="presParOf" srcId="{C791BAB1-7D04-4C4B-9A3B-A65D46577A98}" destId="{09207EA2-5A5C-104C-BADE-17F65C56EA1B}" srcOrd="0" destOrd="0" presId="urn:microsoft.com/office/officeart/2005/8/layout/cycle3"/>
    <dgm:cxn modelId="{2E21AC79-ACD0-AD4F-BCF7-8FAD8A2C90F2}" type="presParOf" srcId="{C791BAB1-7D04-4C4B-9A3B-A65D46577A98}" destId="{E80B4F9C-8B65-DF4E-84E3-94FC2FC8ADC4}" srcOrd="1" destOrd="0" presId="urn:microsoft.com/office/officeart/2005/8/layout/cycle3"/>
    <dgm:cxn modelId="{F0D2DD2F-F578-354A-A899-37E574C79C38}" type="presParOf" srcId="{C791BAB1-7D04-4C4B-9A3B-A65D46577A98}" destId="{8AA8FA58-2992-3547-B24D-A7D84DE998EA}" srcOrd="2" destOrd="0" presId="urn:microsoft.com/office/officeart/2005/8/layout/cycle3"/>
    <dgm:cxn modelId="{ECC4F619-F7EB-F44C-8091-4518AC9C788C}" type="presParOf" srcId="{C791BAB1-7D04-4C4B-9A3B-A65D46577A98}" destId="{398F189E-810F-7B4B-937F-5208EC6F3F0A}" srcOrd="3" destOrd="0" presId="urn:microsoft.com/office/officeart/2005/8/layout/cycle3"/>
    <dgm:cxn modelId="{199D4094-3DA8-734A-87BA-9762BA906E91}" type="presParOf" srcId="{C791BAB1-7D04-4C4B-9A3B-A65D46577A98}" destId="{81042787-684D-B94A-ABCC-9839E755686B}" srcOrd="4" destOrd="0" presId="urn:microsoft.com/office/officeart/2005/8/layout/cycle3"/>
    <dgm:cxn modelId="{B7E221C7-3CF1-D14C-B023-EC97A9C9BE50}" type="presParOf" srcId="{C791BAB1-7D04-4C4B-9A3B-A65D46577A98}" destId="{C748D94F-05BF-7C40-A7DC-7B8B87D4E2E6}" srcOrd="5" destOrd="0" presId="urn:microsoft.com/office/officeart/2005/8/layout/cycle3"/>
    <dgm:cxn modelId="{05E45968-FB27-AA4E-8D48-FD0588FE31BE}" type="presParOf" srcId="{C791BAB1-7D04-4C4B-9A3B-A65D46577A98}" destId="{027625B1-4D62-ED4B-A12B-5A209E80F037}" srcOrd="6" destOrd="0" presId="urn:microsoft.com/office/officeart/2005/8/layout/cycle3"/>
    <dgm:cxn modelId="{23A9F0DB-5A9F-334B-B0A0-3C694FFB4F30}" type="presParOf" srcId="{C791BAB1-7D04-4C4B-9A3B-A65D46577A98}" destId="{3C692B9A-7ECD-534E-B547-E4FC510D7EA8}" srcOrd="7" destOrd="0" presId="urn:microsoft.com/office/officeart/2005/8/layout/cycle3"/>
    <dgm:cxn modelId="{467C1E8F-E8CA-3540-AC21-E3F5AA0101A5}" type="presParOf" srcId="{C791BAB1-7D04-4C4B-9A3B-A65D46577A98}" destId="{05D9120C-10FA-C34F-B8DE-386E37ABEF6D}"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0852F3-9DD5-FC49-A1DB-D09217E58BD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6FC9F782-3491-C049-AEC9-2FD4F5DBF6FA}">
      <dgm:prSet phldrT="[Text]" custT="1"/>
      <dgm:spPr/>
      <dgm:t>
        <a:bodyPr/>
        <a:lstStyle/>
        <a:p>
          <a:r>
            <a:rPr lang="de-DE" sz="3600" dirty="0" smtClean="0"/>
            <a:t>Merkmale</a:t>
          </a:r>
          <a:endParaRPr lang="de-DE" sz="3600" dirty="0"/>
        </a:p>
      </dgm:t>
    </dgm:pt>
    <dgm:pt modelId="{76A4F3BF-804F-F746-AE8A-74071E88EDF0}" type="parTrans" cxnId="{54498E12-BFD0-7A4C-8F35-AC110F64ECB8}">
      <dgm:prSet/>
      <dgm:spPr/>
      <dgm:t>
        <a:bodyPr/>
        <a:lstStyle/>
        <a:p>
          <a:endParaRPr lang="de-DE"/>
        </a:p>
      </dgm:t>
    </dgm:pt>
    <dgm:pt modelId="{AE6EF9E9-99E1-7440-9494-467B556AE750}" type="sibTrans" cxnId="{54498E12-BFD0-7A4C-8F35-AC110F64ECB8}">
      <dgm:prSet/>
      <dgm:spPr/>
      <dgm:t>
        <a:bodyPr/>
        <a:lstStyle/>
        <a:p>
          <a:endParaRPr lang="de-DE"/>
        </a:p>
      </dgm:t>
    </dgm:pt>
    <dgm:pt modelId="{11EF13C9-67C7-B24B-BC38-01816CF5373E}">
      <dgm:prSet phldrT="[Text]" custT="1"/>
      <dgm:spPr/>
      <dgm:t>
        <a:bodyPr lIns="72000"/>
        <a:lstStyle/>
        <a:p>
          <a:pPr marL="285750" lvl="1" indent="0" algn="l" defTabSz="2444750">
            <a:lnSpc>
              <a:spcPct val="90000"/>
            </a:lnSpc>
            <a:spcBef>
              <a:spcPct val="0"/>
            </a:spcBef>
            <a:spcAft>
              <a:spcPct val="15000"/>
            </a:spcAft>
            <a:buNone/>
          </a:pPr>
          <a:r>
            <a:rPr lang="de-DE" sz="2400" dirty="0" smtClean="0"/>
            <a:t> Lufthülle der Erde</a:t>
          </a:r>
          <a:endParaRPr lang="de-DE" sz="2400" dirty="0"/>
        </a:p>
      </dgm:t>
    </dgm:pt>
    <dgm:pt modelId="{B26585D7-7375-B34A-9CA5-0385F72A0082}" type="parTrans" cxnId="{93D4E24E-0B2A-294B-9E67-F3854B0B3F3B}">
      <dgm:prSet/>
      <dgm:spPr/>
      <dgm:t>
        <a:bodyPr/>
        <a:lstStyle/>
        <a:p>
          <a:endParaRPr lang="de-DE"/>
        </a:p>
      </dgm:t>
    </dgm:pt>
    <dgm:pt modelId="{B197CDB3-9479-994F-B9C3-FBDD5CF2FAEF}" type="sibTrans" cxnId="{93D4E24E-0B2A-294B-9E67-F3854B0B3F3B}">
      <dgm:prSet/>
      <dgm:spPr/>
      <dgm:t>
        <a:bodyPr/>
        <a:lstStyle/>
        <a:p>
          <a:endParaRPr lang="de-DE"/>
        </a:p>
      </dgm:t>
    </dgm:pt>
    <dgm:pt modelId="{DE389A43-E541-CD40-A103-EE07E92CA30B}">
      <dgm:prSet phldrT="[Text]" custT="1"/>
      <dgm:spPr/>
      <dgm:t>
        <a:bodyPr lIns="72000"/>
        <a:lstStyle/>
        <a:p>
          <a:pPr marL="285750" lvl="1" indent="0" algn="l" defTabSz="2444750">
            <a:lnSpc>
              <a:spcPct val="90000"/>
            </a:lnSpc>
            <a:spcBef>
              <a:spcPct val="0"/>
            </a:spcBef>
            <a:spcAft>
              <a:spcPct val="15000"/>
            </a:spcAft>
            <a:buNone/>
          </a:pPr>
          <a:r>
            <a:rPr lang="de-DE" sz="2400" dirty="0" smtClean="0"/>
            <a:t> Ist der Ort, an dem sich das Wetter abspielt</a:t>
          </a:r>
          <a:endParaRPr lang="de-DE" sz="2400" dirty="0"/>
        </a:p>
      </dgm:t>
    </dgm:pt>
    <dgm:pt modelId="{718A5718-F6E0-CD44-8780-44F85C4395D8}" type="parTrans" cxnId="{99D4F364-EA0E-874A-9F7A-8B1EE2702101}">
      <dgm:prSet/>
      <dgm:spPr/>
      <dgm:t>
        <a:bodyPr/>
        <a:lstStyle/>
        <a:p>
          <a:endParaRPr lang="de-DE"/>
        </a:p>
      </dgm:t>
    </dgm:pt>
    <dgm:pt modelId="{871D4FF7-73CA-E441-B42C-DBEDE3035513}" type="sibTrans" cxnId="{99D4F364-EA0E-874A-9F7A-8B1EE2702101}">
      <dgm:prSet/>
      <dgm:spPr/>
      <dgm:t>
        <a:bodyPr/>
        <a:lstStyle/>
        <a:p>
          <a:endParaRPr lang="de-DE"/>
        </a:p>
      </dgm:t>
    </dgm:pt>
    <dgm:pt modelId="{78D52DF2-16F5-914D-A382-8515CADCB229}">
      <dgm:prSet phldrT="[Text]" custT="1"/>
      <dgm:spPr/>
      <dgm:t>
        <a:bodyPr lIns="72000"/>
        <a:lstStyle/>
        <a:p>
          <a:pPr marL="285750" lvl="1" indent="0" algn="l" defTabSz="2444750">
            <a:lnSpc>
              <a:spcPct val="90000"/>
            </a:lnSpc>
            <a:spcBef>
              <a:spcPct val="0"/>
            </a:spcBef>
            <a:spcAft>
              <a:spcPct val="15000"/>
            </a:spcAft>
            <a:buNone/>
          </a:pPr>
          <a:r>
            <a:rPr lang="de-DE" sz="2400" dirty="0" smtClean="0"/>
            <a:t> Schützt vor dem</a:t>
          </a:r>
          <a:r>
            <a:rPr lang="de-DE" sz="2400" baseline="0" dirty="0" smtClean="0"/>
            <a:t> Einfall gesundheitsschädlicher Strahlung</a:t>
          </a:r>
          <a:endParaRPr lang="de-DE" sz="2400" dirty="0"/>
        </a:p>
      </dgm:t>
    </dgm:pt>
    <dgm:pt modelId="{D82DC4CA-4774-1946-9B2B-2DE5C3CC841E}" type="parTrans" cxnId="{C73F904B-502A-CE42-A9AD-41031B46B333}">
      <dgm:prSet/>
      <dgm:spPr/>
      <dgm:t>
        <a:bodyPr/>
        <a:lstStyle/>
        <a:p>
          <a:endParaRPr lang="de-DE"/>
        </a:p>
      </dgm:t>
    </dgm:pt>
    <dgm:pt modelId="{721E8F33-9BB3-514A-8D20-70208E4D1FCB}" type="sibTrans" cxnId="{C73F904B-502A-CE42-A9AD-41031B46B333}">
      <dgm:prSet/>
      <dgm:spPr/>
      <dgm:t>
        <a:bodyPr/>
        <a:lstStyle/>
        <a:p>
          <a:endParaRPr lang="de-DE"/>
        </a:p>
      </dgm:t>
    </dgm:pt>
    <dgm:pt modelId="{36991A16-A422-8649-B437-D27D552A7552}" type="pres">
      <dgm:prSet presAssocID="{480852F3-9DD5-FC49-A1DB-D09217E58BD6}" presName="Name0" presStyleCnt="0">
        <dgm:presLayoutVars>
          <dgm:dir/>
          <dgm:animLvl val="lvl"/>
          <dgm:resizeHandles val="exact"/>
        </dgm:presLayoutVars>
      </dgm:prSet>
      <dgm:spPr/>
      <dgm:t>
        <a:bodyPr/>
        <a:lstStyle/>
        <a:p>
          <a:endParaRPr lang="de-DE"/>
        </a:p>
      </dgm:t>
    </dgm:pt>
    <dgm:pt modelId="{041466CF-1334-A643-99F6-FDB04DDC2508}" type="pres">
      <dgm:prSet presAssocID="{6FC9F782-3491-C049-AEC9-2FD4F5DBF6FA}" presName="composite" presStyleCnt="0"/>
      <dgm:spPr/>
    </dgm:pt>
    <dgm:pt modelId="{F7BA4B9D-B3FA-524D-B63D-8A5296DC847D}" type="pres">
      <dgm:prSet presAssocID="{6FC9F782-3491-C049-AEC9-2FD4F5DBF6FA}" presName="parTx" presStyleLbl="alignNode1" presStyleIdx="0" presStyleCnt="1" custScaleY="87399" custLinFactNeighborY="-8912">
        <dgm:presLayoutVars>
          <dgm:chMax val="0"/>
          <dgm:chPref val="0"/>
          <dgm:bulletEnabled val="1"/>
        </dgm:presLayoutVars>
      </dgm:prSet>
      <dgm:spPr/>
      <dgm:t>
        <a:bodyPr/>
        <a:lstStyle/>
        <a:p>
          <a:endParaRPr lang="de-DE"/>
        </a:p>
      </dgm:t>
    </dgm:pt>
    <dgm:pt modelId="{F7C8769F-A895-384F-B6AA-DC250418779A}" type="pres">
      <dgm:prSet presAssocID="{6FC9F782-3491-C049-AEC9-2FD4F5DBF6FA}" presName="desTx" presStyleLbl="alignAccFollowNode1" presStyleIdx="0" presStyleCnt="1" custScaleY="100000">
        <dgm:presLayoutVars>
          <dgm:bulletEnabled val="1"/>
        </dgm:presLayoutVars>
      </dgm:prSet>
      <dgm:spPr/>
      <dgm:t>
        <a:bodyPr/>
        <a:lstStyle/>
        <a:p>
          <a:endParaRPr lang="de-DE"/>
        </a:p>
      </dgm:t>
    </dgm:pt>
  </dgm:ptLst>
  <dgm:cxnLst>
    <dgm:cxn modelId="{54498E12-BFD0-7A4C-8F35-AC110F64ECB8}" srcId="{480852F3-9DD5-FC49-A1DB-D09217E58BD6}" destId="{6FC9F782-3491-C049-AEC9-2FD4F5DBF6FA}" srcOrd="0" destOrd="0" parTransId="{76A4F3BF-804F-F746-AE8A-74071E88EDF0}" sibTransId="{AE6EF9E9-99E1-7440-9494-467B556AE750}"/>
    <dgm:cxn modelId="{CA670DB6-7146-CE42-BE02-A359A95C4DFF}" type="presOf" srcId="{DE389A43-E541-CD40-A103-EE07E92CA30B}" destId="{F7C8769F-A895-384F-B6AA-DC250418779A}" srcOrd="0" destOrd="1" presId="urn:microsoft.com/office/officeart/2005/8/layout/hList1"/>
    <dgm:cxn modelId="{0CB4EA5C-53DE-B648-B8C8-FF5E4D6E661A}" type="presOf" srcId="{11EF13C9-67C7-B24B-BC38-01816CF5373E}" destId="{F7C8769F-A895-384F-B6AA-DC250418779A}" srcOrd="0" destOrd="0" presId="urn:microsoft.com/office/officeart/2005/8/layout/hList1"/>
    <dgm:cxn modelId="{40865185-9453-B642-84A5-ED11555FD0DB}" type="presOf" srcId="{480852F3-9DD5-FC49-A1DB-D09217E58BD6}" destId="{36991A16-A422-8649-B437-D27D552A7552}" srcOrd="0" destOrd="0" presId="urn:microsoft.com/office/officeart/2005/8/layout/hList1"/>
    <dgm:cxn modelId="{C73F904B-502A-CE42-A9AD-41031B46B333}" srcId="{6FC9F782-3491-C049-AEC9-2FD4F5DBF6FA}" destId="{78D52DF2-16F5-914D-A382-8515CADCB229}" srcOrd="2" destOrd="0" parTransId="{D82DC4CA-4774-1946-9B2B-2DE5C3CC841E}" sibTransId="{721E8F33-9BB3-514A-8D20-70208E4D1FCB}"/>
    <dgm:cxn modelId="{9C69CDBF-6C5D-B448-96F7-2E040732A767}" type="presOf" srcId="{78D52DF2-16F5-914D-A382-8515CADCB229}" destId="{F7C8769F-A895-384F-B6AA-DC250418779A}" srcOrd="0" destOrd="2" presId="urn:microsoft.com/office/officeart/2005/8/layout/hList1"/>
    <dgm:cxn modelId="{FFB41816-690F-AC4A-8AAA-C43FB628E868}" type="presOf" srcId="{6FC9F782-3491-C049-AEC9-2FD4F5DBF6FA}" destId="{F7BA4B9D-B3FA-524D-B63D-8A5296DC847D}" srcOrd="0" destOrd="0" presId="urn:microsoft.com/office/officeart/2005/8/layout/hList1"/>
    <dgm:cxn modelId="{99D4F364-EA0E-874A-9F7A-8B1EE2702101}" srcId="{6FC9F782-3491-C049-AEC9-2FD4F5DBF6FA}" destId="{DE389A43-E541-CD40-A103-EE07E92CA30B}" srcOrd="1" destOrd="0" parTransId="{718A5718-F6E0-CD44-8780-44F85C4395D8}" sibTransId="{871D4FF7-73CA-E441-B42C-DBEDE3035513}"/>
    <dgm:cxn modelId="{93D4E24E-0B2A-294B-9E67-F3854B0B3F3B}" srcId="{6FC9F782-3491-C049-AEC9-2FD4F5DBF6FA}" destId="{11EF13C9-67C7-B24B-BC38-01816CF5373E}" srcOrd="0" destOrd="0" parTransId="{B26585D7-7375-B34A-9CA5-0385F72A0082}" sibTransId="{B197CDB3-9479-994F-B9C3-FBDD5CF2FAEF}"/>
    <dgm:cxn modelId="{4341AA8F-8601-964A-AA74-C80B220CE0D1}" type="presParOf" srcId="{36991A16-A422-8649-B437-D27D552A7552}" destId="{041466CF-1334-A643-99F6-FDB04DDC2508}" srcOrd="0" destOrd="0" presId="urn:microsoft.com/office/officeart/2005/8/layout/hList1"/>
    <dgm:cxn modelId="{03C8A088-DB0D-9747-898A-6864E837139B}" type="presParOf" srcId="{041466CF-1334-A643-99F6-FDB04DDC2508}" destId="{F7BA4B9D-B3FA-524D-B63D-8A5296DC847D}" srcOrd="0" destOrd="0" presId="urn:microsoft.com/office/officeart/2005/8/layout/hList1"/>
    <dgm:cxn modelId="{CEC28A0C-7EE2-4D4C-B3B9-F09A5C0455F8}" type="presParOf" srcId="{041466CF-1334-A643-99F6-FDB04DDC2508}" destId="{F7C8769F-A895-384F-B6AA-DC250418779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smtClean="0"/>
            <a:t>Treibhausgase</a:t>
          </a:r>
          <a:endParaRPr lang="de-DE" sz="3600" dirty="0"/>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0B4551B7-31EE-944B-8ECC-3A823905BC82}">
      <dgm:prSet custT="1"/>
      <dgm:spPr/>
      <dgm:t>
        <a:bodyPr lIns="324000"/>
        <a:lstStyle/>
        <a:p>
          <a:r>
            <a:rPr lang="de-DE" sz="2400" dirty="0" smtClean="0"/>
            <a:t>Kohlendioxid (</a:t>
          </a:r>
          <a:r>
            <a:rPr lang="de-DE" sz="2400" dirty="0" smtClean="0">
              <a:sym typeface="Wingdings" panose="05000000000000000000" pitchFamily="2" charset="2"/>
            </a:rPr>
            <a:t>CO</a:t>
          </a:r>
          <a:r>
            <a:rPr lang="de-DE" sz="2400" baseline="-25000" dirty="0" smtClean="0">
              <a:sym typeface="Wingdings" panose="05000000000000000000" pitchFamily="2" charset="2"/>
            </a:rPr>
            <a:t>2</a:t>
          </a:r>
          <a:r>
            <a:rPr lang="de-DE" sz="2400" dirty="0" smtClean="0"/>
            <a:t>)</a:t>
          </a:r>
          <a:endParaRPr lang="de-DE" sz="2400" dirty="0"/>
        </a:p>
      </dgm:t>
    </dgm:pt>
    <dgm:pt modelId="{0B999AD3-626F-7F48-BBC5-E0515D252C12}" type="parTrans" cxnId="{F8EA712D-4CE2-7840-941F-870472A14CC8}">
      <dgm:prSet/>
      <dgm:spPr/>
      <dgm:t>
        <a:bodyPr/>
        <a:lstStyle/>
        <a:p>
          <a:endParaRPr lang="de-DE"/>
        </a:p>
      </dgm:t>
    </dgm:pt>
    <dgm:pt modelId="{1B67369E-BB6D-5F45-8D32-14C328469785}" type="sibTrans" cxnId="{F8EA712D-4CE2-7840-941F-870472A14CC8}">
      <dgm:prSet/>
      <dgm:spPr/>
      <dgm:t>
        <a:bodyPr/>
        <a:lstStyle/>
        <a:p>
          <a:endParaRPr lang="de-DE"/>
        </a:p>
      </dgm:t>
    </dgm:pt>
    <dgm:pt modelId="{245492E8-E9E9-1144-97F4-E199FEC8BD4B}">
      <dgm:prSet custT="1"/>
      <dgm:spPr/>
      <dgm:t>
        <a:bodyPr lIns="324000"/>
        <a:lstStyle/>
        <a:p>
          <a:r>
            <a:rPr lang="de-DE" sz="2400" dirty="0" smtClean="0"/>
            <a:t>Fluorchlorkohlenwasserstoff (FCKW)</a:t>
          </a:r>
          <a:endParaRPr lang="de-DE" sz="2400" dirty="0"/>
        </a:p>
      </dgm:t>
    </dgm:pt>
    <dgm:pt modelId="{9B4D9867-41A7-604B-A691-243FAE36031D}" type="parTrans" cxnId="{CE33E4FF-98CA-2C45-B7DA-82A5AD2E150D}">
      <dgm:prSet/>
      <dgm:spPr/>
      <dgm:t>
        <a:bodyPr/>
        <a:lstStyle/>
        <a:p>
          <a:endParaRPr lang="de-DE"/>
        </a:p>
      </dgm:t>
    </dgm:pt>
    <dgm:pt modelId="{588B7A0C-F3A3-3146-A735-C1701E4793DD}" type="sibTrans" cxnId="{CE33E4FF-98CA-2C45-B7DA-82A5AD2E150D}">
      <dgm:prSet/>
      <dgm:spPr/>
      <dgm:t>
        <a:bodyPr/>
        <a:lstStyle/>
        <a:p>
          <a:endParaRPr lang="de-DE"/>
        </a:p>
      </dgm:t>
    </dgm:pt>
    <dgm:pt modelId="{20B5F487-0708-6F4A-9B9E-7F1133E61F73}">
      <dgm:prSet custT="1"/>
      <dgm:spPr/>
      <dgm:t>
        <a:bodyPr lIns="324000"/>
        <a:lstStyle/>
        <a:p>
          <a:r>
            <a:rPr lang="de-DE" sz="2400" dirty="0" smtClean="0"/>
            <a:t>Methan (</a:t>
          </a:r>
          <a:r>
            <a:rPr lang="de-DE" sz="2400" dirty="0" smtClean="0">
              <a:sym typeface="Wingdings" panose="05000000000000000000" pitchFamily="2" charset="2"/>
            </a:rPr>
            <a:t>CH</a:t>
          </a:r>
          <a:r>
            <a:rPr lang="de-DE" sz="2400" baseline="-25000" dirty="0" smtClean="0">
              <a:sym typeface="Wingdings" panose="05000000000000000000" pitchFamily="2" charset="2"/>
            </a:rPr>
            <a:t>4</a:t>
          </a:r>
          <a:r>
            <a:rPr lang="de-DE" sz="2400" dirty="0" smtClean="0"/>
            <a:t>)</a:t>
          </a:r>
          <a:endParaRPr lang="de-DE" sz="2400" dirty="0"/>
        </a:p>
      </dgm:t>
    </dgm:pt>
    <dgm:pt modelId="{9F055819-C35E-7244-B119-75837707ED51}" type="parTrans" cxnId="{6A59C03D-8606-9F49-B94A-A63139F80EAD}">
      <dgm:prSet/>
      <dgm:spPr/>
      <dgm:t>
        <a:bodyPr/>
        <a:lstStyle/>
        <a:p>
          <a:endParaRPr lang="de-DE"/>
        </a:p>
      </dgm:t>
    </dgm:pt>
    <dgm:pt modelId="{6E9BB5CE-04A0-D64A-BEB0-22CACEA2F570}" type="sibTrans" cxnId="{6A59C03D-8606-9F49-B94A-A63139F80EAD}">
      <dgm:prSet/>
      <dgm:spPr/>
      <dgm:t>
        <a:bodyPr/>
        <a:lstStyle/>
        <a:p>
          <a:endParaRPr lang="de-DE"/>
        </a:p>
      </dgm:t>
    </dgm:pt>
    <dgm:pt modelId="{55C0A5E4-DCF4-EF45-8BA4-215844020A68}">
      <dgm:prSet custT="1"/>
      <dgm:spPr/>
      <dgm:t>
        <a:bodyPr lIns="324000"/>
        <a:lstStyle/>
        <a:p>
          <a:r>
            <a:rPr lang="de-DE" sz="2400" dirty="0" smtClean="0"/>
            <a:t>Ozon (O</a:t>
          </a:r>
          <a:r>
            <a:rPr lang="de-DE" sz="2400" baseline="-25000" dirty="0" smtClean="0"/>
            <a:t>3</a:t>
          </a:r>
          <a:r>
            <a:rPr lang="de-DE" sz="2400" dirty="0" smtClean="0"/>
            <a:t>)</a:t>
          </a:r>
          <a:endParaRPr lang="de-DE" sz="2400" dirty="0"/>
        </a:p>
      </dgm:t>
    </dgm:pt>
    <dgm:pt modelId="{92F98407-99F5-DF42-8F63-29FF82780B90}" type="parTrans" cxnId="{840955A1-055E-1148-91C7-ED027E1470F4}">
      <dgm:prSet/>
      <dgm:spPr/>
      <dgm:t>
        <a:bodyPr/>
        <a:lstStyle/>
        <a:p>
          <a:endParaRPr lang="de-DE"/>
        </a:p>
      </dgm:t>
    </dgm:pt>
    <dgm:pt modelId="{46BC1BC0-3A19-2E43-9209-E2EFAE839026}" type="sibTrans" cxnId="{840955A1-055E-1148-91C7-ED027E1470F4}">
      <dgm:prSet/>
      <dgm:spPr/>
      <dgm:t>
        <a:bodyPr/>
        <a:lstStyle/>
        <a:p>
          <a:endParaRPr lang="de-DE"/>
        </a:p>
      </dgm:t>
    </dgm:pt>
    <dgm:pt modelId="{42C3A402-6836-E149-B79D-BB45994C897F}">
      <dgm:prSet custT="1"/>
      <dgm:spPr/>
      <dgm:t>
        <a:bodyPr lIns="324000"/>
        <a:lstStyle/>
        <a:p>
          <a:r>
            <a:rPr lang="de-DE" sz="2400" dirty="0" err="1" smtClean="0"/>
            <a:t>Distickstoffoxid</a:t>
          </a:r>
          <a:r>
            <a:rPr lang="de-DE" sz="2400" dirty="0" smtClean="0"/>
            <a:t>/Lachgas (</a:t>
          </a:r>
          <a:r>
            <a:rPr lang="de-DE" sz="2400" dirty="0" smtClean="0">
              <a:sym typeface="Wingdings" panose="05000000000000000000" pitchFamily="2" charset="2"/>
            </a:rPr>
            <a:t>N</a:t>
          </a:r>
          <a:r>
            <a:rPr lang="de-DE" sz="2400" baseline="-25000" dirty="0" smtClean="0">
              <a:sym typeface="Wingdings" panose="05000000000000000000" pitchFamily="2" charset="2"/>
            </a:rPr>
            <a:t>2</a:t>
          </a:r>
          <a:r>
            <a:rPr lang="de-DE" sz="2400" dirty="0" smtClean="0">
              <a:sym typeface="Wingdings" panose="05000000000000000000" pitchFamily="2" charset="2"/>
            </a:rPr>
            <a:t>O</a:t>
          </a:r>
          <a:r>
            <a:rPr lang="de-DE" sz="2400" dirty="0" smtClean="0"/>
            <a:t>)</a:t>
          </a:r>
          <a:endParaRPr lang="de-DE" sz="2400" dirty="0"/>
        </a:p>
      </dgm:t>
    </dgm:pt>
    <dgm:pt modelId="{76405758-4B97-5C40-9BD6-3899D52FB60E}" type="parTrans" cxnId="{8A59B746-6EEA-6D4E-AF79-93A3F8FDFED5}">
      <dgm:prSet/>
      <dgm:spPr/>
      <dgm:t>
        <a:bodyPr/>
        <a:lstStyle/>
        <a:p>
          <a:endParaRPr lang="de-DE"/>
        </a:p>
      </dgm:t>
    </dgm:pt>
    <dgm:pt modelId="{4DBC35F4-2B90-7F4F-9F5E-3027BCAD17DB}" type="sibTrans" cxnId="{8A59B746-6EEA-6D4E-AF79-93A3F8FDFED5}">
      <dgm:prSet/>
      <dgm:spPr/>
      <dgm:t>
        <a:bodyPr/>
        <a:lstStyle/>
        <a:p>
          <a:endParaRPr lang="de-DE"/>
        </a:p>
      </dgm:t>
    </dgm:pt>
    <dgm:pt modelId="{6104EF4E-642D-B343-9D2C-4FBA54315289}">
      <dgm:prSet custT="1"/>
      <dgm:spPr/>
      <dgm:t>
        <a:bodyPr lIns="324000"/>
        <a:lstStyle/>
        <a:p>
          <a:r>
            <a:rPr lang="de-DE" sz="2400" dirty="0" err="1" smtClean="0"/>
            <a:t>Schwefelhexafluorid</a:t>
          </a:r>
          <a:r>
            <a:rPr lang="de-DE" sz="2400" dirty="0" smtClean="0"/>
            <a:t> (SF</a:t>
          </a:r>
          <a:r>
            <a:rPr lang="de-DE" sz="2400" baseline="-25000" dirty="0" smtClean="0"/>
            <a:t>6</a:t>
          </a:r>
          <a:r>
            <a:rPr lang="de-DE" sz="2400" dirty="0" smtClean="0"/>
            <a:t>)</a:t>
          </a:r>
          <a:endParaRPr lang="de-DE" sz="2400" dirty="0"/>
        </a:p>
      </dgm:t>
    </dgm:pt>
    <dgm:pt modelId="{682508C6-EE11-654C-AE97-C060BCE1F05A}" type="parTrans" cxnId="{1B3150E1-6CFF-484A-A8FD-E6ADF3A9267E}">
      <dgm:prSet/>
      <dgm:spPr/>
      <dgm:t>
        <a:bodyPr/>
        <a:lstStyle/>
        <a:p>
          <a:endParaRPr lang="de-DE"/>
        </a:p>
      </dgm:t>
    </dgm:pt>
    <dgm:pt modelId="{A6F6E5A3-7EDA-FE45-8FA6-2BE38C9F7FE8}" type="sibTrans" cxnId="{1B3150E1-6CFF-484A-A8FD-E6ADF3A9267E}">
      <dgm:prSet/>
      <dgm:spPr/>
      <dgm:t>
        <a:bodyPr/>
        <a:lstStyle/>
        <a:p>
          <a:endParaRPr lang="de-DE"/>
        </a:p>
      </dgm:t>
    </dgm:pt>
    <dgm:pt modelId="{FF558303-B7E3-2B4D-BF88-FAC46508F79D}">
      <dgm:prSet custT="1"/>
      <dgm:spPr/>
      <dgm:t>
        <a:bodyPr lIns="324000"/>
        <a:lstStyle/>
        <a:p>
          <a:r>
            <a:rPr lang="de-DE" sz="2400" dirty="0" smtClean="0"/>
            <a:t>Wasserhaltige Fluorkohlenwasserstoffe (HFKW/HFC)</a:t>
          </a:r>
          <a:endParaRPr lang="de-DE" sz="2400" dirty="0"/>
        </a:p>
      </dgm:t>
    </dgm:pt>
    <dgm:pt modelId="{1DBC9AE9-9A1D-A34A-AD1B-3C0D99255C38}" type="parTrans" cxnId="{1F59564C-527D-E940-BC3B-501BD2CCD2ED}">
      <dgm:prSet/>
      <dgm:spPr/>
      <dgm:t>
        <a:bodyPr/>
        <a:lstStyle/>
        <a:p>
          <a:endParaRPr lang="de-DE"/>
        </a:p>
      </dgm:t>
    </dgm:pt>
    <dgm:pt modelId="{701C2534-C595-F44B-8541-6AE10A6E3C65}" type="sibTrans" cxnId="{1F59564C-527D-E940-BC3B-501BD2CCD2ED}">
      <dgm:prSet/>
      <dgm:spPr/>
      <dgm:t>
        <a:bodyPr/>
        <a:lstStyle/>
        <a:p>
          <a:endParaRPr lang="de-DE"/>
        </a:p>
      </dgm:t>
    </dgm:pt>
    <dgm:pt modelId="{05A73D0B-0A11-CC45-8908-230A718371AE}">
      <dgm:prSet custT="1"/>
      <dgm:spPr/>
      <dgm:t>
        <a:bodyPr lIns="324000"/>
        <a:lstStyle/>
        <a:p>
          <a:r>
            <a:rPr lang="de-DE" sz="2400" dirty="0" smtClean="0"/>
            <a:t>Weitere</a:t>
          </a:r>
          <a:r>
            <a:rPr lang="de-DE" sz="2400" baseline="0" dirty="0" smtClean="0"/>
            <a:t> </a:t>
          </a:r>
          <a:r>
            <a:rPr lang="de-DE" sz="2400" dirty="0" smtClean="0"/>
            <a:t>Spurenelemente</a:t>
          </a:r>
          <a:endParaRPr lang="de-DE" sz="2400" dirty="0"/>
        </a:p>
      </dgm:t>
    </dgm:pt>
    <dgm:pt modelId="{0A805046-B716-A944-9C6B-6FF004EC04E0}" type="parTrans" cxnId="{E9D9732C-FBAA-744B-97E9-C9CDDC13185B}">
      <dgm:prSet/>
      <dgm:spPr/>
      <dgm:t>
        <a:bodyPr/>
        <a:lstStyle/>
        <a:p>
          <a:endParaRPr lang="de-DE"/>
        </a:p>
      </dgm:t>
    </dgm:pt>
    <dgm:pt modelId="{CE7C6385-1109-EC40-BF87-823EC83879B6}" type="sibTrans" cxnId="{E9D9732C-FBAA-744B-97E9-C9CDDC13185B}">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LinFactNeighborY="-78510">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579580B9-132A-4647-8A28-D8E7E3620172}" type="presOf" srcId="{811882D3-240C-854D-9A4F-A7DEEB2481B3}" destId="{18931775-DCC5-484A-832B-3A28405C0520}" srcOrd="0" destOrd="0" presId="urn:microsoft.com/office/officeart/2005/8/layout/hList1"/>
    <dgm:cxn modelId="{6A59C03D-8606-9F49-B94A-A63139F80EAD}" srcId="{811882D3-240C-854D-9A4F-A7DEEB2481B3}" destId="{20B5F487-0708-6F4A-9B9E-7F1133E61F73}" srcOrd="2" destOrd="0" parTransId="{9F055819-C35E-7244-B119-75837707ED51}" sibTransId="{6E9BB5CE-04A0-D64A-BEB0-22CACEA2F570}"/>
    <dgm:cxn modelId="{1B3150E1-6CFF-484A-A8FD-E6ADF3A9267E}" srcId="{811882D3-240C-854D-9A4F-A7DEEB2481B3}" destId="{6104EF4E-642D-B343-9D2C-4FBA54315289}" srcOrd="5" destOrd="0" parTransId="{682508C6-EE11-654C-AE97-C060BCE1F05A}" sibTransId="{A6F6E5A3-7EDA-FE45-8FA6-2BE38C9F7FE8}"/>
    <dgm:cxn modelId="{92EA3F11-2B20-0745-8DA5-32182A155D62}" type="presOf" srcId="{20B5F487-0708-6F4A-9B9E-7F1133E61F73}" destId="{7DB60188-23BA-FD4F-94EC-937389981BD4}" srcOrd="0" destOrd="2" presId="urn:microsoft.com/office/officeart/2005/8/layout/hList1"/>
    <dgm:cxn modelId="{840955A1-055E-1148-91C7-ED027E1470F4}" srcId="{811882D3-240C-854D-9A4F-A7DEEB2481B3}" destId="{55C0A5E4-DCF4-EF45-8BA4-215844020A68}" srcOrd="3" destOrd="0" parTransId="{92F98407-99F5-DF42-8F63-29FF82780B90}" sibTransId="{46BC1BC0-3A19-2E43-9209-E2EFAE839026}"/>
    <dgm:cxn modelId="{A280F9AC-2C3D-8542-A2B7-ED9C705C5586}" type="presOf" srcId="{6104EF4E-642D-B343-9D2C-4FBA54315289}" destId="{7DB60188-23BA-FD4F-94EC-937389981BD4}" srcOrd="0" destOrd="5" presId="urn:microsoft.com/office/officeart/2005/8/layout/hList1"/>
    <dgm:cxn modelId="{6131E6EA-82B2-7E44-BD24-B20145D9F0BA}" type="presOf" srcId="{05A73D0B-0A11-CC45-8908-230A718371AE}" destId="{7DB60188-23BA-FD4F-94EC-937389981BD4}" srcOrd="0" destOrd="7" presId="urn:microsoft.com/office/officeart/2005/8/layout/hList1"/>
    <dgm:cxn modelId="{1F59564C-527D-E940-BC3B-501BD2CCD2ED}" srcId="{811882D3-240C-854D-9A4F-A7DEEB2481B3}" destId="{FF558303-B7E3-2B4D-BF88-FAC46508F79D}" srcOrd="6" destOrd="0" parTransId="{1DBC9AE9-9A1D-A34A-AD1B-3C0D99255C38}" sibTransId="{701C2534-C595-F44B-8541-6AE10A6E3C65}"/>
    <dgm:cxn modelId="{E8F99EA0-6BF0-C749-B665-32E2F590F0B0}" type="presOf" srcId="{55C0A5E4-DCF4-EF45-8BA4-215844020A68}" destId="{7DB60188-23BA-FD4F-94EC-937389981BD4}" srcOrd="0" destOrd="3" presId="urn:microsoft.com/office/officeart/2005/8/layout/hList1"/>
    <dgm:cxn modelId="{078A69A1-523D-C54E-818A-2A8257D26AFC}" type="presOf" srcId="{42C3A402-6836-E149-B79D-BB45994C897F}" destId="{7DB60188-23BA-FD4F-94EC-937389981BD4}" srcOrd="0" destOrd="4" presId="urn:microsoft.com/office/officeart/2005/8/layout/hList1"/>
    <dgm:cxn modelId="{F8EA712D-4CE2-7840-941F-870472A14CC8}" srcId="{811882D3-240C-854D-9A4F-A7DEEB2481B3}" destId="{0B4551B7-31EE-944B-8ECC-3A823905BC82}" srcOrd="0" destOrd="0" parTransId="{0B999AD3-626F-7F48-BBC5-E0515D252C12}" sibTransId="{1B67369E-BB6D-5F45-8D32-14C328469785}"/>
    <dgm:cxn modelId="{F8122F86-231B-364E-8C42-27352D67D3D2}" type="presOf" srcId="{0B4551B7-31EE-944B-8ECC-3A823905BC82}" destId="{7DB60188-23BA-FD4F-94EC-937389981BD4}" srcOrd="0" destOrd="0" presId="urn:microsoft.com/office/officeart/2005/8/layout/hList1"/>
    <dgm:cxn modelId="{E9D9732C-FBAA-744B-97E9-C9CDDC13185B}" srcId="{811882D3-240C-854D-9A4F-A7DEEB2481B3}" destId="{05A73D0B-0A11-CC45-8908-230A718371AE}" srcOrd="7" destOrd="0" parTransId="{0A805046-B716-A944-9C6B-6FF004EC04E0}" sibTransId="{CE7C6385-1109-EC40-BF87-823EC83879B6}"/>
    <dgm:cxn modelId="{0CB25A95-2374-664B-BF01-7FCFBD2E8082}" type="presOf" srcId="{FF558303-B7E3-2B4D-BF88-FAC46508F79D}" destId="{7DB60188-23BA-FD4F-94EC-937389981BD4}" srcOrd="0" destOrd="6"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8A59B746-6EEA-6D4E-AF79-93A3F8FDFED5}" srcId="{811882D3-240C-854D-9A4F-A7DEEB2481B3}" destId="{42C3A402-6836-E149-B79D-BB45994C897F}" srcOrd="4" destOrd="0" parTransId="{76405758-4B97-5C40-9BD6-3899D52FB60E}" sibTransId="{4DBC35F4-2B90-7F4F-9F5E-3027BCAD17DB}"/>
    <dgm:cxn modelId="{CE33E4FF-98CA-2C45-B7DA-82A5AD2E150D}" srcId="{811882D3-240C-854D-9A4F-A7DEEB2481B3}" destId="{245492E8-E9E9-1144-97F4-E199FEC8BD4B}" srcOrd="1" destOrd="0" parTransId="{9B4D9867-41A7-604B-A691-243FAE36031D}" sibTransId="{588B7A0C-F3A3-3146-A735-C1701E4793DD}"/>
    <dgm:cxn modelId="{558AE5EE-5C05-9E46-8592-06BF757FE169}" type="presOf" srcId="{245492E8-E9E9-1144-97F4-E199FEC8BD4B}" destId="{7DB60188-23BA-FD4F-94EC-937389981BD4}" srcOrd="0" destOrd="1" presId="urn:microsoft.com/office/officeart/2005/8/layout/hList1"/>
    <dgm:cxn modelId="{4272B807-A21D-0E47-A6A3-6DC47FD2BBC0}" type="presOf" srcId="{8556F245-C369-2548-B821-A3A8A0FC7AB6}" destId="{3F13CDFC-EC66-0044-9C80-26681B0E6A9D}" srcOrd="0" destOrd="0" presId="urn:microsoft.com/office/officeart/2005/8/layout/hList1"/>
    <dgm:cxn modelId="{DEE27EBE-2F99-C849-9A49-5A64AB343B97}" type="presParOf" srcId="{3F13CDFC-EC66-0044-9C80-26681B0E6A9D}" destId="{768D64CC-4B9A-964A-B297-DE8D7C6560BB}" srcOrd="0" destOrd="0" presId="urn:microsoft.com/office/officeart/2005/8/layout/hList1"/>
    <dgm:cxn modelId="{C0665F6B-CFC5-F448-B085-9549292E1A1D}" type="presParOf" srcId="{768D64CC-4B9A-964A-B297-DE8D7C6560BB}" destId="{18931775-DCC5-484A-832B-3A28405C0520}" srcOrd="0" destOrd="0" presId="urn:microsoft.com/office/officeart/2005/8/layout/hList1"/>
    <dgm:cxn modelId="{8AB57DD1-9ACB-314F-B323-D44ACF5D24AA}"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981A4-B589-FB4C-9FC1-86A5D8688E81}">
      <dsp:nvSpPr>
        <dsp:cNvPr id="0" name=""/>
        <dsp:cNvSpPr/>
      </dsp:nvSpPr>
      <dsp:spPr>
        <a:xfrm rot="5400000">
          <a:off x="3769272" y="121000"/>
          <a:ext cx="1857257" cy="1615813"/>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de-DE" sz="4200" kern="1200" dirty="0" smtClean="0"/>
            <a:t>2</a:t>
          </a:r>
          <a:r>
            <a:rPr lang="de-DE" sz="4200" kern="1200" baseline="30000" dirty="0" smtClean="0"/>
            <a:t>o</a:t>
          </a:r>
          <a:r>
            <a:rPr lang="de-DE" sz="4200" kern="1200" dirty="0" smtClean="0"/>
            <a:t>C</a:t>
          </a:r>
          <a:endParaRPr lang="de-DE" sz="4200" kern="1200" dirty="0"/>
        </a:p>
      </dsp:txBody>
      <dsp:txXfrm rot="-5400000">
        <a:off x="4141791" y="289702"/>
        <a:ext cx="1112219" cy="1278412"/>
      </dsp:txXfrm>
    </dsp:sp>
    <dsp:sp modelId="{16DD132D-AD65-D945-9E72-07914E3483CC}">
      <dsp:nvSpPr>
        <dsp:cNvPr id="0" name=""/>
        <dsp:cNvSpPr/>
      </dsp:nvSpPr>
      <dsp:spPr>
        <a:xfrm>
          <a:off x="5554839" y="371730"/>
          <a:ext cx="2072698" cy="1114354"/>
        </a:xfrm>
        <a:prstGeom prst="rect">
          <a:avLst/>
        </a:prstGeom>
        <a:noFill/>
        <a:ln>
          <a:noFill/>
        </a:ln>
        <a:effectLst/>
      </dsp:spPr>
      <dsp:style>
        <a:lnRef idx="0">
          <a:scrgbClr r="0" g="0" b="0"/>
        </a:lnRef>
        <a:fillRef idx="0">
          <a:scrgbClr r="0" g="0" b="0"/>
        </a:fillRef>
        <a:effectRef idx="0">
          <a:scrgbClr r="0" g="0" b="0"/>
        </a:effectRef>
        <a:fontRef idx="minor"/>
      </dsp:style>
    </dsp:sp>
    <dsp:sp modelId="{CC3F3039-4DE0-A844-B7DE-C04519CCB784}">
      <dsp:nvSpPr>
        <dsp:cNvPr id="0" name=""/>
        <dsp:cNvSpPr/>
      </dsp:nvSpPr>
      <dsp:spPr>
        <a:xfrm rot="5400000">
          <a:off x="2024194" y="121000"/>
          <a:ext cx="1857257" cy="1615813"/>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de-DE" sz="3600" kern="1200"/>
        </a:p>
      </dsp:txBody>
      <dsp:txXfrm rot="-5400000">
        <a:off x="2396713" y="289702"/>
        <a:ext cx="1112219" cy="1278412"/>
      </dsp:txXfrm>
    </dsp:sp>
    <dsp:sp modelId="{3399F3FB-C4EC-3B45-88F7-0AEB705C9F7A}">
      <dsp:nvSpPr>
        <dsp:cNvPr id="0" name=""/>
        <dsp:cNvSpPr/>
      </dsp:nvSpPr>
      <dsp:spPr>
        <a:xfrm rot="5400000">
          <a:off x="2893390" y="1697440"/>
          <a:ext cx="1857257" cy="1615813"/>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de-DE" sz="4200" kern="1200" dirty="0" smtClean="0"/>
            <a:t>2 t</a:t>
          </a:r>
          <a:endParaRPr lang="de-DE" sz="4200" kern="1200" dirty="0"/>
        </a:p>
      </dsp:txBody>
      <dsp:txXfrm rot="-5400000">
        <a:off x="3265909" y="1866142"/>
        <a:ext cx="1112219" cy="1278412"/>
      </dsp:txXfrm>
    </dsp:sp>
    <dsp:sp modelId="{FBCA3AC0-9A85-7D4F-A1F8-C57EF34F97BB}">
      <dsp:nvSpPr>
        <dsp:cNvPr id="0" name=""/>
        <dsp:cNvSpPr/>
      </dsp:nvSpPr>
      <dsp:spPr>
        <a:xfrm>
          <a:off x="941413" y="1948170"/>
          <a:ext cx="2005837" cy="1114354"/>
        </a:xfrm>
        <a:prstGeom prst="rect">
          <a:avLst/>
        </a:prstGeom>
        <a:noFill/>
        <a:ln>
          <a:noFill/>
        </a:ln>
        <a:effectLst/>
      </dsp:spPr>
      <dsp:style>
        <a:lnRef idx="0">
          <a:scrgbClr r="0" g="0" b="0"/>
        </a:lnRef>
        <a:fillRef idx="0">
          <a:scrgbClr r="0" g="0" b="0"/>
        </a:fillRef>
        <a:effectRef idx="0">
          <a:scrgbClr r="0" g="0" b="0"/>
        </a:effectRef>
        <a:fontRef idx="minor"/>
      </dsp:style>
    </dsp:sp>
    <dsp:sp modelId="{5BC2A60C-F9BF-B945-A2E2-566AEECFB4E4}">
      <dsp:nvSpPr>
        <dsp:cNvPr id="0" name=""/>
        <dsp:cNvSpPr/>
      </dsp:nvSpPr>
      <dsp:spPr>
        <a:xfrm rot="5400000">
          <a:off x="4638469" y="1697440"/>
          <a:ext cx="1857257" cy="1615813"/>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de-DE" sz="3600" kern="1200"/>
        </a:p>
      </dsp:txBody>
      <dsp:txXfrm rot="-5400000">
        <a:off x="5010988" y="1866142"/>
        <a:ext cx="1112219" cy="1278412"/>
      </dsp:txXfrm>
    </dsp:sp>
    <dsp:sp modelId="{CD1EC09E-DF62-D649-BE8F-7A8D71DA0716}">
      <dsp:nvSpPr>
        <dsp:cNvPr id="0" name=""/>
        <dsp:cNvSpPr/>
      </dsp:nvSpPr>
      <dsp:spPr>
        <a:xfrm rot="5400000">
          <a:off x="3769272" y="3273880"/>
          <a:ext cx="1857257" cy="1615813"/>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de-DE" sz="4000" kern="1200" dirty="0" smtClean="0"/>
            <a:t>2 m</a:t>
          </a:r>
          <a:endParaRPr lang="de-DE" sz="4000" kern="1200" dirty="0"/>
        </a:p>
      </dsp:txBody>
      <dsp:txXfrm rot="-5400000">
        <a:off x="4141791" y="3442582"/>
        <a:ext cx="1112219" cy="1278412"/>
      </dsp:txXfrm>
    </dsp:sp>
    <dsp:sp modelId="{35B57D1E-7603-934F-B480-76289290A8EF}">
      <dsp:nvSpPr>
        <dsp:cNvPr id="0" name=""/>
        <dsp:cNvSpPr/>
      </dsp:nvSpPr>
      <dsp:spPr>
        <a:xfrm>
          <a:off x="5554839" y="3524610"/>
          <a:ext cx="2072698" cy="1114354"/>
        </a:xfrm>
        <a:prstGeom prst="rect">
          <a:avLst/>
        </a:prstGeom>
        <a:noFill/>
        <a:ln>
          <a:noFill/>
        </a:ln>
        <a:effectLst/>
      </dsp:spPr>
      <dsp:style>
        <a:lnRef idx="0">
          <a:scrgbClr r="0" g="0" b="0"/>
        </a:lnRef>
        <a:fillRef idx="0">
          <a:scrgbClr r="0" g="0" b="0"/>
        </a:fillRef>
        <a:effectRef idx="0">
          <a:scrgbClr r="0" g="0" b="0"/>
        </a:effectRef>
        <a:fontRef idx="minor"/>
      </dsp:style>
    </dsp:sp>
    <dsp:sp modelId="{827F78E2-BDE7-6243-BA7C-00A044417D8B}">
      <dsp:nvSpPr>
        <dsp:cNvPr id="0" name=""/>
        <dsp:cNvSpPr/>
      </dsp:nvSpPr>
      <dsp:spPr>
        <a:xfrm rot="5400000">
          <a:off x="2024194" y="3273880"/>
          <a:ext cx="1857257" cy="1615813"/>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de-DE" sz="3600" kern="1200"/>
        </a:p>
      </dsp:txBody>
      <dsp:txXfrm rot="-5400000">
        <a:off x="2396713" y="3442582"/>
        <a:ext cx="1112219" cy="12784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0"/>
          <a:ext cx="8712968" cy="950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Der anthropogene Treibhauseffekt</a:t>
          </a:r>
          <a:endParaRPr lang="de-DE" sz="3600" kern="1200" dirty="0"/>
        </a:p>
      </dsp:txBody>
      <dsp:txXfrm>
        <a:off x="0" y="0"/>
        <a:ext cx="8712968" cy="950400"/>
      </dsp:txXfrm>
    </dsp:sp>
    <dsp:sp modelId="{7DB60188-23BA-FD4F-94EC-937389981BD4}">
      <dsp:nvSpPr>
        <dsp:cNvPr id="0" name=""/>
        <dsp:cNvSpPr/>
      </dsp:nvSpPr>
      <dsp:spPr>
        <a:xfrm>
          <a:off x="0" y="926329"/>
          <a:ext cx="8712968" cy="25262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de-DE" sz="2400" kern="1200" dirty="0" smtClean="0"/>
            <a:t>„Künstlicher“ oder „zusätzlicher“ Treibhauseffekt</a:t>
          </a:r>
          <a:endParaRPr lang="de-DE" sz="2400" kern="1200" dirty="0"/>
        </a:p>
        <a:p>
          <a:pPr marL="228600" lvl="1" indent="-228600" algn="l" defTabSz="1066800">
            <a:lnSpc>
              <a:spcPct val="90000"/>
            </a:lnSpc>
            <a:spcBef>
              <a:spcPct val="0"/>
            </a:spcBef>
            <a:spcAft>
              <a:spcPct val="15000"/>
            </a:spcAft>
            <a:buChar char="••"/>
          </a:pPr>
          <a:r>
            <a:rPr lang="de-DE" sz="2400" kern="1200" dirty="0" smtClean="0"/>
            <a:t>Verstärkt durch ständig steigende Industrialisierung</a:t>
          </a:r>
        </a:p>
        <a:p>
          <a:pPr marL="228600" lvl="1" indent="-228600" algn="l" defTabSz="1066800">
            <a:lnSpc>
              <a:spcPct val="90000"/>
            </a:lnSpc>
            <a:spcBef>
              <a:spcPct val="0"/>
            </a:spcBef>
            <a:spcAft>
              <a:spcPct val="15000"/>
            </a:spcAft>
            <a:buChar char="••"/>
          </a:pPr>
          <a:r>
            <a:rPr lang="de-DE" sz="2400" kern="1200" dirty="0" smtClean="0"/>
            <a:t>Anstieg der Konzentrationen der natürlich vorhandenen Treibhausgase</a:t>
          </a:r>
        </a:p>
        <a:p>
          <a:pPr marL="228600" lvl="1" indent="-228600" algn="l" defTabSz="1066800">
            <a:lnSpc>
              <a:spcPct val="90000"/>
            </a:lnSpc>
            <a:spcBef>
              <a:spcPct val="0"/>
            </a:spcBef>
            <a:spcAft>
              <a:spcPct val="15000"/>
            </a:spcAft>
            <a:buChar char="••"/>
          </a:pPr>
          <a:r>
            <a:rPr lang="de-DE" sz="2400" kern="1200" dirty="0" smtClean="0"/>
            <a:t>Erzeugung von Gasen, die</a:t>
          </a:r>
          <a:r>
            <a:rPr lang="de-DE" sz="2400" kern="1200" baseline="0" dirty="0" smtClean="0"/>
            <a:t> in der Natur </a:t>
          </a:r>
          <a:r>
            <a:rPr lang="de-DE" sz="2400" kern="1200" dirty="0" smtClean="0"/>
            <a:t>nicht vorkommen und die den Treibhauseffekt ebenfalls verstärken</a:t>
          </a:r>
        </a:p>
      </dsp:txBody>
      <dsp:txXfrm>
        <a:off x="0" y="926329"/>
        <a:ext cx="8712968" cy="25262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DB41E-0D79-FB4A-972B-06E820ABC1C0}">
      <dsp:nvSpPr>
        <dsp:cNvPr id="0" name=""/>
        <dsp:cNvSpPr/>
      </dsp:nvSpPr>
      <dsp:spPr>
        <a:xfrm>
          <a:off x="4356484" y="1473562"/>
          <a:ext cx="3412025" cy="394779"/>
        </a:xfrm>
        <a:custGeom>
          <a:avLst/>
          <a:gdLst/>
          <a:ahLst/>
          <a:cxnLst/>
          <a:rect l="0" t="0" r="0" b="0"/>
          <a:pathLst>
            <a:path>
              <a:moveTo>
                <a:pt x="0" y="0"/>
              </a:moveTo>
              <a:lnTo>
                <a:pt x="0" y="197389"/>
              </a:lnTo>
              <a:lnTo>
                <a:pt x="3412025" y="197389"/>
              </a:lnTo>
              <a:lnTo>
                <a:pt x="3412025" y="394779"/>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FBFAC619-B093-F141-8F1A-0862B86F2A32}">
      <dsp:nvSpPr>
        <dsp:cNvPr id="0" name=""/>
        <dsp:cNvSpPr/>
      </dsp:nvSpPr>
      <dsp:spPr>
        <a:xfrm>
          <a:off x="4356484" y="1473562"/>
          <a:ext cx="1137341" cy="394779"/>
        </a:xfrm>
        <a:custGeom>
          <a:avLst/>
          <a:gdLst/>
          <a:ahLst/>
          <a:cxnLst/>
          <a:rect l="0" t="0" r="0" b="0"/>
          <a:pathLst>
            <a:path>
              <a:moveTo>
                <a:pt x="0" y="0"/>
              </a:moveTo>
              <a:lnTo>
                <a:pt x="0" y="197389"/>
              </a:lnTo>
              <a:lnTo>
                <a:pt x="1137341" y="197389"/>
              </a:lnTo>
              <a:lnTo>
                <a:pt x="1137341" y="394779"/>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0F709FB7-9C4D-5241-8DB9-A76DA3DB3C2A}">
      <dsp:nvSpPr>
        <dsp:cNvPr id="0" name=""/>
        <dsp:cNvSpPr/>
      </dsp:nvSpPr>
      <dsp:spPr>
        <a:xfrm>
          <a:off x="3219142" y="1473562"/>
          <a:ext cx="1137341" cy="394779"/>
        </a:xfrm>
        <a:custGeom>
          <a:avLst/>
          <a:gdLst/>
          <a:ahLst/>
          <a:cxnLst/>
          <a:rect l="0" t="0" r="0" b="0"/>
          <a:pathLst>
            <a:path>
              <a:moveTo>
                <a:pt x="1137341" y="0"/>
              </a:moveTo>
              <a:lnTo>
                <a:pt x="1137341" y="197389"/>
              </a:lnTo>
              <a:lnTo>
                <a:pt x="0" y="197389"/>
              </a:lnTo>
              <a:lnTo>
                <a:pt x="0" y="394779"/>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DC9881DF-7312-9B41-AA44-AC7987C44673}">
      <dsp:nvSpPr>
        <dsp:cNvPr id="0" name=""/>
        <dsp:cNvSpPr/>
      </dsp:nvSpPr>
      <dsp:spPr>
        <a:xfrm>
          <a:off x="944458" y="1473562"/>
          <a:ext cx="3412025" cy="394779"/>
        </a:xfrm>
        <a:custGeom>
          <a:avLst/>
          <a:gdLst/>
          <a:ahLst/>
          <a:cxnLst/>
          <a:rect l="0" t="0" r="0" b="0"/>
          <a:pathLst>
            <a:path>
              <a:moveTo>
                <a:pt x="3412025" y="0"/>
              </a:moveTo>
              <a:lnTo>
                <a:pt x="3412025" y="197389"/>
              </a:lnTo>
              <a:lnTo>
                <a:pt x="0" y="197389"/>
              </a:lnTo>
              <a:lnTo>
                <a:pt x="0" y="394779"/>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16E77D2E-0185-9B45-A7AB-23CB6403043B}">
      <dsp:nvSpPr>
        <dsp:cNvPr id="0" name=""/>
        <dsp:cNvSpPr/>
      </dsp:nvSpPr>
      <dsp:spPr>
        <a:xfrm>
          <a:off x="2261133" y="288019"/>
          <a:ext cx="4190700" cy="11855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de-DE" sz="3600" kern="1200" dirty="0" smtClean="0"/>
            <a:t>Kohlendioxid (CO</a:t>
          </a:r>
          <a:r>
            <a:rPr lang="de-DE" sz="3600" kern="1200" baseline="-25000" dirty="0" smtClean="0"/>
            <a:t>2</a:t>
          </a:r>
          <a:r>
            <a:rPr lang="de-DE" sz="3600" kern="1200" dirty="0" smtClean="0"/>
            <a:t>)</a:t>
          </a:r>
        </a:p>
      </dsp:txBody>
      <dsp:txXfrm>
        <a:off x="2261133" y="288019"/>
        <a:ext cx="4190700" cy="1185542"/>
      </dsp:txXfrm>
    </dsp:sp>
    <dsp:sp modelId="{C49182BE-BCFA-0C43-93EF-DB8AA8EF9799}">
      <dsp:nvSpPr>
        <dsp:cNvPr id="0" name=""/>
        <dsp:cNvSpPr/>
      </dsp:nvSpPr>
      <dsp:spPr>
        <a:xfrm>
          <a:off x="4506" y="1868341"/>
          <a:ext cx="1879903" cy="22361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Geruchs- und farbloses Gas</a:t>
          </a:r>
        </a:p>
      </dsp:txBody>
      <dsp:txXfrm>
        <a:off x="4506" y="1868341"/>
        <a:ext cx="1879903" cy="2236117"/>
      </dsp:txXfrm>
    </dsp:sp>
    <dsp:sp modelId="{4E4266EC-84D6-A342-A940-4504E3F2DB9F}">
      <dsp:nvSpPr>
        <dsp:cNvPr id="0" name=""/>
        <dsp:cNvSpPr/>
      </dsp:nvSpPr>
      <dsp:spPr>
        <a:xfrm>
          <a:off x="2279190" y="1868341"/>
          <a:ext cx="1879903" cy="22361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Verweildauer in der Atmosphäre: 120 Jahre</a:t>
          </a:r>
        </a:p>
      </dsp:txBody>
      <dsp:txXfrm>
        <a:off x="2279190" y="1868341"/>
        <a:ext cx="1879903" cy="2236107"/>
      </dsp:txXfrm>
    </dsp:sp>
    <dsp:sp modelId="{50A91046-77C2-F040-861A-B468F1D42E6D}">
      <dsp:nvSpPr>
        <dsp:cNvPr id="0" name=""/>
        <dsp:cNvSpPr/>
      </dsp:nvSpPr>
      <dsp:spPr>
        <a:xfrm>
          <a:off x="4553873" y="1868341"/>
          <a:ext cx="1879903" cy="22361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Entsteht besonders </a:t>
          </a:r>
          <a:r>
            <a:rPr lang="de-DE" sz="2400" kern="1200" baseline="0" dirty="0" smtClean="0"/>
            <a:t>    </a:t>
          </a:r>
          <a:r>
            <a:rPr lang="de-DE" sz="2400" kern="1200" dirty="0" smtClean="0"/>
            <a:t>bei der Verbrennung von fossilen Energieträgern</a:t>
          </a:r>
          <a:endParaRPr lang="de-DE" sz="2400" kern="1200" dirty="0"/>
        </a:p>
      </dsp:txBody>
      <dsp:txXfrm>
        <a:off x="4553873" y="1868341"/>
        <a:ext cx="1879903" cy="2236107"/>
      </dsp:txXfrm>
    </dsp:sp>
    <dsp:sp modelId="{6E91A188-89BD-A34B-B365-33387A776AC4}">
      <dsp:nvSpPr>
        <dsp:cNvPr id="0" name=""/>
        <dsp:cNvSpPr/>
      </dsp:nvSpPr>
      <dsp:spPr>
        <a:xfrm>
          <a:off x="6828557" y="1868341"/>
          <a:ext cx="1879903" cy="223612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err="1" smtClean="0"/>
            <a:t>Hauptverant-wortlich</a:t>
          </a:r>
          <a:r>
            <a:rPr lang="de-DE" sz="2400" kern="1200" dirty="0" smtClean="0"/>
            <a:t> für den </a:t>
          </a:r>
          <a:r>
            <a:rPr lang="de-DE" sz="2400" kern="1200" dirty="0" err="1" smtClean="0"/>
            <a:t>anthro-pogenen</a:t>
          </a:r>
          <a:r>
            <a:rPr lang="de-DE" sz="2400" kern="1200" dirty="0" smtClean="0"/>
            <a:t> Treibhaus-effekt</a:t>
          </a:r>
          <a:endParaRPr lang="de-DE" sz="2400" kern="1200" dirty="0"/>
        </a:p>
      </dsp:txBody>
      <dsp:txXfrm>
        <a:off x="6828557" y="1868341"/>
        <a:ext cx="1879903" cy="22361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DB41E-0D79-FB4A-972B-06E820ABC1C0}">
      <dsp:nvSpPr>
        <dsp:cNvPr id="0" name=""/>
        <dsp:cNvSpPr/>
      </dsp:nvSpPr>
      <dsp:spPr>
        <a:xfrm>
          <a:off x="4356484" y="1613441"/>
          <a:ext cx="3412025" cy="394779"/>
        </a:xfrm>
        <a:custGeom>
          <a:avLst/>
          <a:gdLst/>
          <a:ahLst/>
          <a:cxnLst/>
          <a:rect l="0" t="0" r="0" b="0"/>
          <a:pathLst>
            <a:path>
              <a:moveTo>
                <a:pt x="0" y="0"/>
              </a:moveTo>
              <a:lnTo>
                <a:pt x="0" y="197389"/>
              </a:lnTo>
              <a:lnTo>
                <a:pt x="3412025" y="197389"/>
              </a:lnTo>
              <a:lnTo>
                <a:pt x="3412025" y="394779"/>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FBFAC619-B093-F141-8F1A-0862B86F2A32}">
      <dsp:nvSpPr>
        <dsp:cNvPr id="0" name=""/>
        <dsp:cNvSpPr/>
      </dsp:nvSpPr>
      <dsp:spPr>
        <a:xfrm>
          <a:off x="4356484" y="1613441"/>
          <a:ext cx="1137341" cy="394779"/>
        </a:xfrm>
        <a:custGeom>
          <a:avLst/>
          <a:gdLst/>
          <a:ahLst/>
          <a:cxnLst/>
          <a:rect l="0" t="0" r="0" b="0"/>
          <a:pathLst>
            <a:path>
              <a:moveTo>
                <a:pt x="0" y="0"/>
              </a:moveTo>
              <a:lnTo>
                <a:pt x="0" y="197389"/>
              </a:lnTo>
              <a:lnTo>
                <a:pt x="1137341" y="197389"/>
              </a:lnTo>
              <a:lnTo>
                <a:pt x="1137341" y="394779"/>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0F709FB7-9C4D-5241-8DB9-A76DA3DB3C2A}">
      <dsp:nvSpPr>
        <dsp:cNvPr id="0" name=""/>
        <dsp:cNvSpPr/>
      </dsp:nvSpPr>
      <dsp:spPr>
        <a:xfrm>
          <a:off x="3219142" y="1613441"/>
          <a:ext cx="1137341" cy="394779"/>
        </a:xfrm>
        <a:custGeom>
          <a:avLst/>
          <a:gdLst/>
          <a:ahLst/>
          <a:cxnLst/>
          <a:rect l="0" t="0" r="0" b="0"/>
          <a:pathLst>
            <a:path>
              <a:moveTo>
                <a:pt x="1137341" y="0"/>
              </a:moveTo>
              <a:lnTo>
                <a:pt x="1137341" y="197389"/>
              </a:lnTo>
              <a:lnTo>
                <a:pt x="0" y="197389"/>
              </a:lnTo>
              <a:lnTo>
                <a:pt x="0" y="394779"/>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DC9881DF-7312-9B41-AA44-AC7987C44673}">
      <dsp:nvSpPr>
        <dsp:cNvPr id="0" name=""/>
        <dsp:cNvSpPr/>
      </dsp:nvSpPr>
      <dsp:spPr>
        <a:xfrm>
          <a:off x="944458" y="1613441"/>
          <a:ext cx="3412025" cy="394779"/>
        </a:xfrm>
        <a:custGeom>
          <a:avLst/>
          <a:gdLst/>
          <a:ahLst/>
          <a:cxnLst/>
          <a:rect l="0" t="0" r="0" b="0"/>
          <a:pathLst>
            <a:path>
              <a:moveTo>
                <a:pt x="3412025" y="0"/>
              </a:moveTo>
              <a:lnTo>
                <a:pt x="3412025" y="197389"/>
              </a:lnTo>
              <a:lnTo>
                <a:pt x="0" y="197389"/>
              </a:lnTo>
              <a:lnTo>
                <a:pt x="0" y="394779"/>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16E77D2E-0185-9B45-A7AB-23CB6403043B}">
      <dsp:nvSpPr>
        <dsp:cNvPr id="0" name=""/>
        <dsp:cNvSpPr/>
      </dsp:nvSpPr>
      <dsp:spPr>
        <a:xfrm>
          <a:off x="2261133" y="432044"/>
          <a:ext cx="4190700" cy="118139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de-DE" sz="3600" kern="1200" dirty="0" smtClean="0"/>
            <a:t>Methan (CH</a:t>
          </a:r>
          <a:r>
            <a:rPr lang="de-DE" sz="3600" kern="1200" baseline="-25000" dirty="0" smtClean="0"/>
            <a:t>4</a:t>
          </a:r>
          <a:r>
            <a:rPr lang="de-DE" sz="3600" kern="1200" dirty="0" smtClean="0"/>
            <a:t>)</a:t>
          </a:r>
        </a:p>
      </dsp:txBody>
      <dsp:txXfrm>
        <a:off x="2261133" y="432044"/>
        <a:ext cx="4190700" cy="1181397"/>
      </dsp:txXfrm>
    </dsp:sp>
    <dsp:sp modelId="{C49182BE-BCFA-0C43-93EF-DB8AA8EF9799}">
      <dsp:nvSpPr>
        <dsp:cNvPr id="0" name=""/>
        <dsp:cNvSpPr/>
      </dsp:nvSpPr>
      <dsp:spPr>
        <a:xfrm>
          <a:off x="4506" y="2008221"/>
          <a:ext cx="1879903" cy="231226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400" kern="1200" dirty="0" smtClean="0"/>
            <a:t>Geruchs-, farbloses</a:t>
          </a:r>
          <a:r>
            <a:rPr lang="de-DE" sz="2400" kern="1200" baseline="0" dirty="0" smtClean="0"/>
            <a:t> und </a:t>
          </a:r>
          <a:r>
            <a:rPr lang="de-DE" sz="2400" kern="1200" baseline="0" dirty="0" err="1" smtClean="0"/>
            <a:t>h</a:t>
          </a:r>
          <a:r>
            <a:rPr lang="de-DE" sz="2400" kern="1200" dirty="0" err="1" smtClean="0"/>
            <a:t>ochent-zündliches</a:t>
          </a:r>
          <a:endParaRPr lang="de-DE" sz="2400" kern="1200" dirty="0" smtClean="0"/>
        </a:p>
        <a:p>
          <a:pPr lvl="0" algn="ctr" defTabSz="1066800">
            <a:lnSpc>
              <a:spcPct val="90000"/>
            </a:lnSpc>
            <a:spcBef>
              <a:spcPct val="0"/>
            </a:spcBef>
            <a:spcAft>
              <a:spcPct val="35000"/>
            </a:spcAft>
          </a:pPr>
          <a:r>
            <a:rPr lang="de-DE" sz="2400" kern="1200" dirty="0" smtClean="0"/>
            <a:t> Gas </a:t>
          </a:r>
        </a:p>
      </dsp:txBody>
      <dsp:txXfrm>
        <a:off x="4506" y="2008221"/>
        <a:ext cx="1879903" cy="2312262"/>
      </dsp:txXfrm>
    </dsp:sp>
    <dsp:sp modelId="{4E4266EC-84D6-A342-A940-4504E3F2DB9F}">
      <dsp:nvSpPr>
        <dsp:cNvPr id="0" name=""/>
        <dsp:cNvSpPr/>
      </dsp:nvSpPr>
      <dsp:spPr>
        <a:xfrm>
          <a:off x="2279190" y="2008221"/>
          <a:ext cx="1879903" cy="23122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Verweildauer in der Atmosphäre: 15 Jahre</a:t>
          </a:r>
        </a:p>
      </dsp:txBody>
      <dsp:txXfrm>
        <a:off x="2279190" y="2008221"/>
        <a:ext cx="1879903" cy="2312253"/>
      </dsp:txXfrm>
    </dsp:sp>
    <dsp:sp modelId="{50A91046-77C2-F040-861A-B468F1D42E6D}">
      <dsp:nvSpPr>
        <dsp:cNvPr id="0" name=""/>
        <dsp:cNvSpPr/>
      </dsp:nvSpPr>
      <dsp:spPr>
        <a:xfrm>
          <a:off x="4553873" y="2008221"/>
          <a:ext cx="1879903" cy="23122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Entsteht beim</a:t>
          </a:r>
          <a:r>
            <a:rPr lang="de-DE" sz="2400" kern="1200" baseline="0" dirty="0" smtClean="0"/>
            <a:t> Abbau von organischem Material unter Luftausschluss</a:t>
          </a:r>
          <a:endParaRPr lang="de-DE" sz="2400" kern="1200" dirty="0"/>
        </a:p>
      </dsp:txBody>
      <dsp:txXfrm>
        <a:off x="4553873" y="2008221"/>
        <a:ext cx="1879903" cy="2312253"/>
      </dsp:txXfrm>
    </dsp:sp>
    <dsp:sp modelId="{6E91A188-89BD-A34B-B365-33387A776AC4}">
      <dsp:nvSpPr>
        <dsp:cNvPr id="0" name=""/>
        <dsp:cNvSpPr/>
      </dsp:nvSpPr>
      <dsp:spPr>
        <a:xfrm>
          <a:off x="6828557" y="2008221"/>
          <a:ext cx="1879903" cy="23122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25-mal so wirksam wie CO</a:t>
          </a:r>
          <a:r>
            <a:rPr lang="de-DE" sz="2400" kern="1200" baseline="-25000" dirty="0" smtClean="0"/>
            <a:t>2</a:t>
          </a:r>
          <a:endParaRPr lang="de-DE" sz="2400" kern="1200" baseline="-25000" dirty="0"/>
        </a:p>
      </dsp:txBody>
      <dsp:txXfrm>
        <a:off x="6828557" y="2008221"/>
        <a:ext cx="1879903" cy="23122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DB41E-0D79-FB4A-972B-06E820ABC1C0}">
      <dsp:nvSpPr>
        <dsp:cNvPr id="0" name=""/>
        <dsp:cNvSpPr/>
      </dsp:nvSpPr>
      <dsp:spPr>
        <a:xfrm>
          <a:off x="4356484" y="1473562"/>
          <a:ext cx="3412025" cy="394779"/>
        </a:xfrm>
        <a:custGeom>
          <a:avLst/>
          <a:gdLst/>
          <a:ahLst/>
          <a:cxnLst/>
          <a:rect l="0" t="0" r="0" b="0"/>
          <a:pathLst>
            <a:path>
              <a:moveTo>
                <a:pt x="0" y="0"/>
              </a:moveTo>
              <a:lnTo>
                <a:pt x="0" y="197389"/>
              </a:lnTo>
              <a:lnTo>
                <a:pt x="3412025" y="197389"/>
              </a:lnTo>
              <a:lnTo>
                <a:pt x="3412025" y="394779"/>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FBFAC619-B093-F141-8F1A-0862B86F2A32}">
      <dsp:nvSpPr>
        <dsp:cNvPr id="0" name=""/>
        <dsp:cNvSpPr/>
      </dsp:nvSpPr>
      <dsp:spPr>
        <a:xfrm>
          <a:off x="4356484" y="1473562"/>
          <a:ext cx="1137341" cy="394779"/>
        </a:xfrm>
        <a:custGeom>
          <a:avLst/>
          <a:gdLst/>
          <a:ahLst/>
          <a:cxnLst/>
          <a:rect l="0" t="0" r="0" b="0"/>
          <a:pathLst>
            <a:path>
              <a:moveTo>
                <a:pt x="0" y="0"/>
              </a:moveTo>
              <a:lnTo>
                <a:pt x="0" y="197389"/>
              </a:lnTo>
              <a:lnTo>
                <a:pt x="1137341" y="197389"/>
              </a:lnTo>
              <a:lnTo>
                <a:pt x="1137341" y="394779"/>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0F709FB7-9C4D-5241-8DB9-A76DA3DB3C2A}">
      <dsp:nvSpPr>
        <dsp:cNvPr id="0" name=""/>
        <dsp:cNvSpPr/>
      </dsp:nvSpPr>
      <dsp:spPr>
        <a:xfrm>
          <a:off x="3219142" y="1473562"/>
          <a:ext cx="1137341" cy="394779"/>
        </a:xfrm>
        <a:custGeom>
          <a:avLst/>
          <a:gdLst/>
          <a:ahLst/>
          <a:cxnLst/>
          <a:rect l="0" t="0" r="0" b="0"/>
          <a:pathLst>
            <a:path>
              <a:moveTo>
                <a:pt x="1137341" y="0"/>
              </a:moveTo>
              <a:lnTo>
                <a:pt x="1137341" y="197389"/>
              </a:lnTo>
              <a:lnTo>
                <a:pt x="0" y="197389"/>
              </a:lnTo>
              <a:lnTo>
                <a:pt x="0" y="394779"/>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DC9881DF-7312-9B41-AA44-AC7987C44673}">
      <dsp:nvSpPr>
        <dsp:cNvPr id="0" name=""/>
        <dsp:cNvSpPr/>
      </dsp:nvSpPr>
      <dsp:spPr>
        <a:xfrm>
          <a:off x="944458" y="1473562"/>
          <a:ext cx="3412025" cy="394779"/>
        </a:xfrm>
        <a:custGeom>
          <a:avLst/>
          <a:gdLst/>
          <a:ahLst/>
          <a:cxnLst/>
          <a:rect l="0" t="0" r="0" b="0"/>
          <a:pathLst>
            <a:path>
              <a:moveTo>
                <a:pt x="3412025" y="0"/>
              </a:moveTo>
              <a:lnTo>
                <a:pt x="3412025" y="197389"/>
              </a:lnTo>
              <a:lnTo>
                <a:pt x="0" y="197389"/>
              </a:lnTo>
              <a:lnTo>
                <a:pt x="0" y="394779"/>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16E77D2E-0185-9B45-A7AB-23CB6403043B}">
      <dsp:nvSpPr>
        <dsp:cNvPr id="0" name=""/>
        <dsp:cNvSpPr/>
      </dsp:nvSpPr>
      <dsp:spPr>
        <a:xfrm>
          <a:off x="2261133" y="288019"/>
          <a:ext cx="4190700" cy="11855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de-DE" sz="3600" kern="1200" dirty="0" smtClean="0"/>
            <a:t>Lachgas</a:t>
          </a:r>
          <a:r>
            <a:rPr lang="de-DE" sz="3600" kern="1200" baseline="0" dirty="0" smtClean="0"/>
            <a:t> (N</a:t>
          </a:r>
          <a:r>
            <a:rPr lang="de-DE" sz="3600" kern="1200" baseline="-25000" dirty="0" smtClean="0"/>
            <a:t>2</a:t>
          </a:r>
          <a:r>
            <a:rPr lang="de-DE" sz="3600" kern="1200" baseline="0" dirty="0" smtClean="0"/>
            <a:t>O)</a:t>
          </a:r>
          <a:endParaRPr lang="de-DE" sz="3600" kern="1200" dirty="0" smtClean="0"/>
        </a:p>
      </dsp:txBody>
      <dsp:txXfrm>
        <a:off x="2261133" y="288019"/>
        <a:ext cx="4190700" cy="1185542"/>
      </dsp:txXfrm>
    </dsp:sp>
    <dsp:sp modelId="{C49182BE-BCFA-0C43-93EF-DB8AA8EF9799}">
      <dsp:nvSpPr>
        <dsp:cNvPr id="0" name=""/>
        <dsp:cNvSpPr/>
      </dsp:nvSpPr>
      <dsp:spPr>
        <a:xfrm>
          <a:off x="4506" y="1868341"/>
          <a:ext cx="1879903" cy="22361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Farbloses, leicht süßlich riechendes Gas</a:t>
          </a:r>
        </a:p>
      </dsp:txBody>
      <dsp:txXfrm>
        <a:off x="4506" y="1868341"/>
        <a:ext cx="1879903" cy="2236117"/>
      </dsp:txXfrm>
    </dsp:sp>
    <dsp:sp modelId="{4E4266EC-84D6-A342-A940-4504E3F2DB9F}">
      <dsp:nvSpPr>
        <dsp:cNvPr id="0" name=""/>
        <dsp:cNvSpPr/>
      </dsp:nvSpPr>
      <dsp:spPr>
        <a:xfrm>
          <a:off x="2279190" y="1868341"/>
          <a:ext cx="1879903" cy="22361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Verweildauer in der Atmosphäre: 114 Jahre</a:t>
          </a:r>
        </a:p>
      </dsp:txBody>
      <dsp:txXfrm>
        <a:off x="2279190" y="1868341"/>
        <a:ext cx="1879903" cy="2236107"/>
      </dsp:txXfrm>
    </dsp:sp>
    <dsp:sp modelId="{50A91046-77C2-F040-861A-B468F1D42E6D}">
      <dsp:nvSpPr>
        <dsp:cNvPr id="0" name=""/>
        <dsp:cNvSpPr/>
      </dsp:nvSpPr>
      <dsp:spPr>
        <a:xfrm>
          <a:off x="4553873" y="1868341"/>
          <a:ext cx="1879903" cy="22361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Entsteht bei chemischen Prozessen</a:t>
          </a:r>
        </a:p>
      </dsp:txBody>
      <dsp:txXfrm>
        <a:off x="4553873" y="1868341"/>
        <a:ext cx="1879903" cy="2236107"/>
      </dsp:txXfrm>
    </dsp:sp>
    <dsp:sp modelId="{6E91A188-89BD-A34B-B365-33387A776AC4}">
      <dsp:nvSpPr>
        <dsp:cNvPr id="0" name=""/>
        <dsp:cNvSpPr/>
      </dsp:nvSpPr>
      <dsp:spPr>
        <a:xfrm>
          <a:off x="6828557" y="1868341"/>
          <a:ext cx="1879903" cy="223612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298-mal so wirksam wie CO</a:t>
          </a:r>
          <a:r>
            <a:rPr lang="de-DE" sz="2400" kern="1200" baseline="-25000" dirty="0" smtClean="0"/>
            <a:t>2</a:t>
          </a:r>
        </a:p>
      </dsp:txBody>
      <dsp:txXfrm>
        <a:off x="6828557" y="1868341"/>
        <a:ext cx="1879903" cy="22361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AC619-B093-F141-8F1A-0862B86F2A32}">
      <dsp:nvSpPr>
        <dsp:cNvPr id="0" name=""/>
        <dsp:cNvSpPr/>
      </dsp:nvSpPr>
      <dsp:spPr>
        <a:xfrm>
          <a:off x="4356484" y="1656185"/>
          <a:ext cx="3412025" cy="394779"/>
        </a:xfrm>
        <a:custGeom>
          <a:avLst/>
          <a:gdLst/>
          <a:ahLst/>
          <a:cxnLst/>
          <a:rect l="0" t="0" r="0" b="0"/>
          <a:pathLst>
            <a:path>
              <a:moveTo>
                <a:pt x="0" y="0"/>
              </a:moveTo>
              <a:lnTo>
                <a:pt x="0" y="197389"/>
              </a:lnTo>
              <a:lnTo>
                <a:pt x="3412025" y="197389"/>
              </a:lnTo>
              <a:lnTo>
                <a:pt x="3412025" y="394779"/>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D40148D2-544E-C14B-9F2A-3FBD62809CA7}">
      <dsp:nvSpPr>
        <dsp:cNvPr id="0" name=""/>
        <dsp:cNvSpPr/>
      </dsp:nvSpPr>
      <dsp:spPr>
        <a:xfrm>
          <a:off x="4356484" y="1656185"/>
          <a:ext cx="1137341" cy="394779"/>
        </a:xfrm>
        <a:custGeom>
          <a:avLst/>
          <a:gdLst/>
          <a:ahLst/>
          <a:cxnLst/>
          <a:rect l="0" t="0" r="0" b="0"/>
          <a:pathLst>
            <a:path>
              <a:moveTo>
                <a:pt x="0" y="0"/>
              </a:moveTo>
              <a:lnTo>
                <a:pt x="0" y="197389"/>
              </a:lnTo>
              <a:lnTo>
                <a:pt x="1137341" y="197389"/>
              </a:lnTo>
              <a:lnTo>
                <a:pt x="1137341" y="394779"/>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0F709FB7-9C4D-5241-8DB9-A76DA3DB3C2A}">
      <dsp:nvSpPr>
        <dsp:cNvPr id="0" name=""/>
        <dsp:cNvSpPr/>
      </dsp:nvSpPr>
      <dsp:spPr>
        <a:xfrm>
          <a:off x="3219142" y="1656185"/>
          <a:ext cx="1137341" cy="394779"/>
        </a:xfrm>
        <a:custGeom>
          <a:avLst/>
          <a:gdLst/>
          <a:ahLst/>
          <a:cxnLst/>
          <a:rect l="0" t="0" r="0" b="0"/>
          <a:pathLst>
            <a:path>
              <a:moveTo>
                <a:pt x="1137341" y="0"/>
              </a:moveTo>
              <a:lnTo>
                <a:pt x="1137341" y="197389"/>
              </a:lnTo>
              <a:lnTo>
                <a:pt x="0" y="197389"/>
              </a:lnTo>
              <a:lnTo>
                <a:pt x="0" y="394779"/>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DC9881DF-7312-9B41-AA44-AC7987C44673}">
      <dsp:nvSpPr>
        <dsp:cNvPr id="0" name=""/>
        <dsp:cNvSpPr/>
      </dsp:nvSpPr>
      <dsp:spPr>
        <a:xfrm>
          <a:off x="944458" y="1656185"/>
          <a:ext cx="3412025" cy="394779"/>
        </a:xfrm>
        <a:custGeom>
          <a:avLst/>
          <a:gdLst/>
          <a:ahLst/>
          <a:cxnLst/>
          <a:rect l="0" t="0" r="0" b="0"/>
          <a:pathLst>
            <a:path>
              <a:moveTo>
                <a:pt x="3412025" y="0"/>
              </a:moveTo>
              <a:lnTo>
                <a:pt x="3412025" y="197389"/>
              </a:lnTo>
              <a:lnTo>
                <a:pt x="0" y="197389"/>
              </a:lnTo>
              <a:lnTo>
                <a:pt x="0" y="394779"/>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16E77D2E-0185-9B45-A7AB-23CB6403043B}">
      <dsp:nvSpPr>
        <dsp:cNvPr id="0" name=""/>
        <dsp:cNvSpPr/>
      </dsp:nvSpPr>
      <dsp:spPr>
        <a:xfrm>
          <a:off x="2261133" y="371421"/>
          <a:ext cx="4190700" cy="128476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de-DE" sz="3600" kern="1200" dirty="0" smtClean="0"/>
            <a:t> F-Gase	</a:t>
          </a:r>
          <a:r>
            <a:rPr lang="de-DE" sz="3600" kern="1200" baseline="0" dirty="0" smtClean="0"/>
            <a:t>                </a:t>
          </a:r>
          <a:r>
            <a:rPr lang="de-DE" sz="3200" kern="1200" dirty="0" smtClean="0"/>
            <a:t>(HFKW, FKW, SF6, NF3)</a:t>
          </a:r>
        </a:p>
      </dsp:txBody>
      <dsp:txXfrm>
        <a:off x="2261133" y="371421"/>
        <a:ext cx="4190700" cy="1284763"/>
      </dsp:txXfrm>
    </dsp:sp>
    <dsp:sp modelId="{C49182BE-BCFA-0C43-93EF-DB8AA8EF9799}">
      <dsp:nvSpPr>
        <dsp:cNvPr id="0" name=""/>
        <dsp:cNvSpPr/>
      </dsp:nvSpPr>
      <dsp:spPr>
        <a:xfrm>
          <a:off x="4506" y="2050965"/>
          <a:ext cx="1879903" cy="23295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Fluorierte </a:t>
          </a:r>
          <a:r>
            <a:rPr lang="de-DE" sz="2400" kern="1200" dirty="0" err="1" smtClean="0"/>
            <a:t>Kohlenwas</a:t>
          </a:r>
          <a:r>
            <a:rPr lang="de-DE" sz="2400" kern="1200" dirty="0" smtClean="0"/>
            <a:t>-</a:t>
          </a:r>
          <a:r>
            <a:rPr lang="de-DE" sz="2400" kern="1200" dirty="0" err="1" smtClean="0"/>
            <a:t>serstoffver</a:t>
          </a:r>
          <a:r>
            <a:rPr lang="de-DE" sz="2400" kern="1200" dirty="0" smtClean="0"/>
            <a:t>-bindungen </a:t>
          </a:r>
        </a:p>
      </dsp:txBody>
      <dsp:txXfrm>
        <a:off x="4506" y="2050965"/>
        <a:ext cx="1879903" cy="2329510"/>
      </dsp:txXfrm>
    </dsp:sp>
    <dsp:sp modelId="{4E4266EC-84D6-A342-A940-4504E3F2DB9F}">
      <dsp:nvSpPr>
        <dsp:cNvPr id="0" name=""/>
        <dsp:cNvSpPr/>
      </dsp:nvSpPr>
      <dsp:spPr>
        <a:xfrm>
          <a:off x="2279190" y="2050965"/>
          <a:ext cx="1879903" cy="23295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Verweildauer viel länger als alle anderen</a:t>
          </a:r>
        </a:p>
      </dsp:txBody>
      <dsp:txXfrm>
        <a:off x="2279190" y="2050965"/>
        <a:ext cx="1879903" cy="2329501"/>
      </dsp:txXfrm>
    </dsp:sp>
    <dsp:sp modelId="{F6AEFC56-450A-514A-8DEE-8D2AEF2EE2F9}">
      <dsp:nvSpPr>
        <dsp:cNvPr id="0" name=""/>
        <dsp:cNvSpPr/>
      </dsp:nvSpPr>
      <dsp:spPr>
        <a:xfrm>
          <a:off x="4553873" y="2050965"/>
          <a:ext cx="1879903" cy="23301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Sehr treibhaus-wirksam</a:t>
          </a:r>
        </a:p>
      </dsp:txBody>
      <dsp:txXfrm>
        <a:off x="4553873" y="2050965"/>
        <a:ext cx="1879903" cy="2330140"/>
      </dsp:txXfrm>
    </dsp:sp>
    <dsp:sp modelId="{50A91046-77C2-F040-861A-B468F1D42E6D}">
      <dsp:nvSpPr>
        <dsp:cNvPr id="0" name=""/>
        <dsp:cNvSpPr/>
      </dsp:nvSpPr>
      <dsp:spPr>
        <a:xfrm>
          <a:off x="6828557" y="2050965"/>
          <a:ext cx="1879903" cy="23295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Kommen in der Natur nicht vor</a:t>
          </a:r>
        </a:p>
      </dsp:txBody>
      <dsp:txXfrm>
        <a:off x="6828557" y="2050965"/>
        <a:ext cx="1879903" cy="232950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4275" y="-648157"/>
          <a:ext cx="8747537" cy="1008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12928" tIns="178816" rIns="312928" bIns="178816" numCol="1" spcCol="1270" anchor="ctr" anchorCtr="0">
          <a:noAutofit/>
        </a:bodyPr>
        <a:lstStyle/>
        <a:p>
          <a:pPr lvl="0" algn="ctr" defTabSz="1955800">
            <a:lnSpc>
              <a:spcPct val="90000"/>
            </a:lnSpc>
            <a:spcBef>
              <a:spcPct val="0"/>
            </a:spcBef>
            <a:spcAft>
              <a:spcPct val="35000"/>
            </a:spcAft>
          </a:pPr>
          <a:r>
            <a:rPr lang="de-DE" sz="4400" kern="1200" dirty="0" smtClean="0"/>
            <a:t>Fazit</a:t>
          </a:r>
          <a:endParaRPr lang="de-DE" sz="4400" kern="1200" dirty="0"/>
        </a:p>
      </dsp:txBody>
      <dsp:txXfrm>
        <a:off x="4275" y="-648157"/>
        <a:ext cx="8747537" cy="1008000"/>
      </dsp:txXfrm>
    </dsp:sp>
    <dsp:sp modelId="{7DB60188-23BA-FD4F-94EC-937389981BD4}">
      <dsp:nvSpPr>
        <dsp:cNvPr id="0" name=""/>
        <dsp:cNvSpPr/>
      </dsp:nvSpPr>
      <dsp:spPr>
        <a:xfrm>
          <a:off x="4275" y="260153"/>
          <a:ext cx="8747537" cy="369664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de-DE" sz="2800" b="1" kern="1200" dirty="0"/>
            <a:t>Klima ist das Ergebnis des </a:t>
          </a:r>
          <a:r>
            <a:rPr lang="de-DE" sz="2800" b="1" kern="1200"/>
            <a:t>komplexen </a:t>
          </a:r>
          <a:r>
            <a:rPr lang="de-DE" sz="2800" b="1" kern="1200" smtClean="0"/>
            <a:t>Zusammenspiels </a:t>
          </a:r>
          <a:r>
            <a:rPr lang="de-DE" sz="2800" b="1" kern="1200" dirty="0"/>
            <a:t>aller Komponenten des Systems </a:t>
          </a:r>
          <a:r>
            <a:rPr lang="de-DE" sz="2800" b="1" kern="1200" dirty="0" smtClean="0"/>
            <a:t>Erde-Atmosphäre-Ozeane über einen Zeitraum von mindestens 30 Jahren</a:t>
          </a:r>
          <a:endParaRPr lang="de-DE" sz="2800" b="1" kern="1200" dirty="0"/>
        </a:p>
        <a:p>
          <a:pPr marL="285750" lvl="1" indent="-285750" algn="l" defTabSz="1244600">
            <a:lnSpc>
              <a:spcPct val="90000"/>
            </a:lnSpc>
            <a:spcBef>
              <a:spcPct val="0"/>
            </a:spcBef>
            <a:spcAft>
              <a:spcPct val="15000"/>
            </a:spcAft>
            <a:buChar char="••"/>
          </a:pPr>
          <a:r>
            <a:rPr lang="de-DE" sz="2800" b="1" kern="1200" dirty="0"/>
            <a:t>Ohne den natürlichen Treibhauseffekt wäre die Mitteltemperatur 32 °C kälter</a:t>
          </a:r>
        </a:p>
        <a:p>
          <a:pPr marL="285750" lvl="1" indent="-285750" algn="l" defTabSz="1244600">
            <a:lnSpc>
              <a:spcPct val="90000"/>
            </a:lnSpc>
            <a:spcBef>
              <a:spcPct val="0"/>
            </a:spcBef>
            <a:spcAft>
              <a:spcPct val="15000"/>
            </a:spcAft>
            <a:buChar char="••"/>
          </a:pPr>
          <a:r>
            <a:rPr lang="de-DE" sz="2800" b="1" kern="1200" dirty="0"/>
            <a:t>Der anthropogene Treibhauseffekt verstärkt den </a:t>
          </a:r>
          <a:r>
            <a:rPr lang="de-DE" sz="2800" b="1" kern="1200" dirty="0" smtClean="0"/>
            <a:t>natürlichen Treibhausgaseffekt </a:t>
          </a:r>
          <a:r>
            <a:rPr lang="de-DE" sz="2800" b="1" kern="1200" dirty="0"/>
            <a:t>und </a:t>
          </a:r>
          <a:r>
            <a:rPr lang="de-DE" sz="2800" b="1" kern="1200" dirty="0" smtClean="0"/>
            <a:t>führt zum Klimawandel</a:t>
          </a:r>
          <a:endParaRPr lang="de-DE" sz="2800" b="1" kern="1200" dirty="0"/>
        </a:p>
      </dsp:txBody>
      <dsp:txXfrm>
        <a:off x="4275" y="260153"/>
        <a:ext cx="8747537" cy="369664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28224"/>
          <a:ext cx="8712968" cy="10656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Quiz zum Klimawandel</a:t>
          </a:r>
          <a:endParaRPr lang="de-DE" sz="3600" kern="1200" dirty="0"/>
        </a:p>
      </dsp:txBody>
      <dsp:txXfrm>
        <a:off x="0" y="28224"/>
        <a:ext cx="8712968" cy="1065600"/>
      </dsp:txXfrm>
    </dsp:sp>
    <dsp:sp modelId="{7DB60188-23BA-FD4F-94EC-937389981BD4}">
      <dsp:nvSpPr>
        <dsp:cNvPr id="0" name=""/>
        <dsp:cNvSpPr/>
      </dsp:nvSpPr>
      <dsp:spPr>
        <a:xfrm>
          <a:off x="0" y="1060825"/>
          <a:ext cx="8712968" cy="174748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B36B6-0B4A-43F6-BF1F-4685D9D140A6}">
      <dsp:nvSpPr>
        <dsp:cNvPr id="0" name=""/>
        <dsp:cNvSpPr/>
      </dsp:nvSpPr>
      <dsp:spPr>
        <a:xfrm rot="5400000">
          <a:off x="4911288" y="-1900896"/>
          <a:ext cx="1047750" cy="51154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de-DE" sz="2900" kern="1200" dirty="0" smtClean="0"/>
            <a:t>Was ist der Klimawandel?</a:t>
          </a:r>
          <a:endParaRPr lang="de-DE" sz="2900" kern="1200" dirty="0"/>
        </a:p>
      </dsp:txBody>
      <dsp:txXfrm rot="-5400000">
        <a:off x="2877440" y="184099"/>
        <a:ext cx="5064301" cy="945456"/>
      </dsp:txXfrm>
    </dsp:sp>
    <dsp:sp modelId="{20F38085-907B-46BC-A342-F32594351081}">
      <dsp:nvSpPr>
        <dsp:cNvPr id="0" name=""/>
        <dsp:cNvSpPr/>
      </dsp:nvSpPr>
      <dsp:spPr>
        <a:xfrm>
          <a:off x="0" y="1984"/>
          <a:ext cx="2877439"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de-DE" sz="2800" b="1" kern="1200" dirty="0" smtClean="0"/>
            <a:t>Klima-veränderungen</a:t>
          </a:r>
          <a:endParaRPr lang="de-DE" sz="2800" b="1" kern="1200" dirty="0"/>
        </a:p>
      </dsp:txBody>
      <dsp:txXfrm>
        <a:off x="63934" y="65918"/>
        <a:ext cx="2749571" cy="1181819"/>
      </dsp:txXfrm>
    </dsp:sp>
    <dsp:sp modelId="{08EC6EC3-21CD-4D79-8440-618B2DD385A9}">
      <dsp:nvSpPr>
        <dsp:cNvPr id="0" name=""/>
        <dsp:cNvSpPr/>
      </dsp:nvSpPr>
      <dsp:spPr>
        <a:xfrm rot="5400000">
          <a:off x="4911288" y="-525724"/>
          <a:ext cx="1047750" cy="51154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de-DE" sz="2900" kern="1200" dirty="0" smtClean="0"/>
            <a:t>Was kommt auf uns zu?</a:t>
          </a:r>
          <a:endParaRPr lang="de-DE" sz="2900" kern="1200" dirty="0"/>
        </a:p>
      </dsp:txBody>
      <dsp:txXfrm rot="-5400000">
        <a:off x="2877440" y="1559271"/>
        <a:ext cx="5064301" cy="945456"/>
      </dsp:txXfrm>
    </dsp:sp>
    <dsp:sp modelId="{BD15E24C-42EE-478C-BF35-1F2DB326E98D}">
      <dsp:nvSpPr>
        <dsp:cNvPr id="0" name=""/>
        <dsp:cNvSpPr/>
      </dsp:nvSpPr>
      <dsp:spPr>
        <a:xfrm>
          <a:off x="0" y="1377156"/>
          <a:ext cx="2877439"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de-DE" sz="2800" b="1" kern="1200" dirty="0" smtClean="0"/>
            <a:t>Risiken und Auswirkungen</a:t>
          </a:r>
          <a:endParaRPr lang="de-DE" sz="2800" b="1" kern="1200" dirty="0"/>
        </a:p>
      </dsp:txBody>
      <dsp:txXfrm>
        <a:off x="63934" y="1441090"/>
        <a:ext cx="2749571" cy="1181819"/>
      </dsp:txXfrm>
    </dsp:sp>
    <dsp:sp modelId="{1C560698-6DCE-4686-B4B0-491F388BC5A9}">
      <dsp:nvSpPr>
        <dsp:cNvPr id="0" name=""/>
        <dsp:cNvSpPr/>
      </dsp:nvSpPr>
      <dsp:spPr>
        <a:xfrm rot="5400000">
          <a:off x="4911288" y="849447"/>
          <a:ext cx="1047750" cy="51154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de-DE" sz="2900" kern="1200" dirty="0" smtClean="0"/>
            <a:t>Wie können wir uns anpassen? </a:t>
          </a:r>
          <a:endParaRPr lang="de-DE" sz="2900" kern="1200" dirty="0"/>
        </a:p>
      </dsp:txBody>
      <dsp:txXfrm rot="-5400000">
        <a:off x="2877440" y="2934443"/>
        <a:ext cx="5064301" cy="945456"/>
      </dsp:txXfrm>
    </dsp:sp>
    <dsp:sp modelId="{101BB5BE-819E-4F48-A080-C313C76F6BCE}">
      <dsp:nvSpPr>
        <dsp:cNvPr id="0" name=""/>
        <dsp:cNvSpPr/>
      </dsp:nvSpPr>
      <dsp:spPr>
        <a:xfrm>
          <a:off x="0" y="2752328"/>
          <a:ext cx="2877439"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de-DE" sz="2800" b="1" kern="1200" dirty="0" smtClean="0"/>
            <a:t>Anpassung</a:t>
          </a:r>
          <a:endParaRPr lang="de-DE" sz="2800" b="1" kern="1200" dirty="0"/>
        </a:p>
      </dsp:txBody>
      <dsp:txXfrm>
        <a:off x="63934" y="2816262"/>
        <a:ext cx="2749571" cy="1181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15100"/>
          <a:ext cx="8712968" cy="1526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12928" tIns="178816" rIns="312928" bIns="178816" numCol="1" spcCol="1270" anchor="ctr" anchorCtr="0">
          <a:noAutofit/>
        </a:bodyPr>
        <a:lstStyle/>
        <a:p>
          <a:pPr lvl="0" algn="ctr" defTabSz="1955800">
            <a:lnSpc>
              <a:spcPct val="90000"/>
            </a:lnSpc>
            <a:spcBef>
              <a:spcPct val="0"/>
            </a:spcBef>
            <a:spcAft>
              <a:spcPct val="35000"/>
            </a:spcAft>
          </a:pPr>
          <a:r>
            <a:rPr lang="de-DE" sz="4400" kern="1200" dirty="0" smtClean="0"/>
            <a:t>Was ist Klima?</a:t>
          </a:r>
          <a:endParaRPr lang="de-DE" sz="4400" kern="1200" dirty="0"/>
        </a:p>
      </dsp:txBody>
      <dsp:txXfrm>
        <a:off x="0" y="15100"/>
        <a:ext cx="8712968" cy="1526400"/>
      </dsp:txXfrm>
    </dsp:sp>
    <dsp:sp modelId="{7DB60188-23BA-FD4F-94EC-937389981BD4}">
      <dsp:nvSpPr>
        <dsp:cNvPr id="0" name=""/>
        <dsp:cNvSpPr/>
      </dsp:nvSpPr>
      <dsp:spPr>
        <a:xfrm>
          <a:off x="0" y="1468902"/>
          <a:ext cx="8712968" cy="250315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7ADFC-6327-41D3-A1EB-F0F8766C556A}">
      <dsp:nvSpPr>
        <dsp:cNvPr id="0" name=""/>
        <dsp:cNvSpPr/>
      </dsp:nvSpPr>
      <dsp:spPr>
        <a:xfrm>
          <a:off x="2711" y="13977"/>
          <a:ext cx="2643607"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b="0" kern="1200" dirty="0" smtClean="0"/>
            <a:t>Wetter</a:t>
          </a:r>
          <a:endParaRPr lang="de-DE" sz="3600" b="0" kern="1200" dirty="0"/>
        </a:p>
      </dsp:txBody>
      <dsp:txXfrm>
        <a:off x="2711" y="13977"/>
        <a:ext cx="2643607" cy="950400"/>
      </dsp:txXfrm>
    </dsp:sp>
    <dsp:sp modelId="{720EEA2A-2DB0-4ABB-90D0-895E272F7865}">
      <dsp:nvSpPr>
        <dsp:cNvPr id="0" name=""/>
        <dsp:cNvSpPr/>
      </dsp:nvSpPr>
      <dsp:spPr>
        <a:xfrm>
          <a:off x="2711" y="964377"/>
          <a:ext cx="2643607" cy="24005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de-DE" sz="2800" kern="1200" dirty="0" smtClean="0"/>
            <a:t>Momentaner Zustand der Atmosphäre</a:t>
          </a:r>
          <a:endParaRPr lang="de-DE" sz="2800" kern="1200" dirty="0"/>
        </a:p>
        <a:p>
          <a:pPr marL="285750" lvl="1" indent="-285750" algn="l" defTabSz="1244600">
            <a:lnSpc>
              <a:spcPct val="90000"/>
            </a:lnSpc>
            <a:spcBef>
              <a:spcPct val="0"/>
            </a:spcBef>
            <a:spcAft>
              <a:spcPct val="15000"/>
            </a:spcAft>
            <a:buChar char="••"/>
          </a:pPr>
          <a:r>
            <a:rPr lang="de-DE" sz="2800" kern="1200" dirty="0" smtClean="0"/>
            <a:t>1 Stunde bis 1 Tag</a:t>
          </a:r>
          <a:endParaRPr lang="de-DE" sz="2800" kern="1200" dirty="0"/>
        </a:p>
      </dsp:txBody>
      <dsp:txXfrm>
        <a:off x="2711" y="964377"/>
        <a:ext cx="2643607" cy="2400502"/>
      </dsp:txXfrm>
    </dsp:sp>
    <dsp:sp modelId="{88065BD3-089D-4ED1-A8C9-32DF239D37EA}">
      <dsp:nvSpPr>
        <dsp:cNvPr id="0" name=""/>
        <dsp:cNvSpPr/>
      </dsp:nvSpPr>
      <dsp:spPr>
        <a:xfrm>
          <a:off x="3016424" y="13977"/>
          <a:ext cx="2643607"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b="0" kern="1200" dirty="0" smtClean="0"/>
            <a:t>Witterung</a:t>
          </a:r>
          <a:endParaRPr lang="de-DE" sz="3600" b="0" kern="1200" dirty="0"/>
        </a:p>
      </dsp:txBody>
      <dsp:txXfrm>
        <a:off x="3016424" y="13977"/>
        <a:ext cx="2643607" cy="950400"/>
      </dsp:txXfrm>
    </dsp:sp>
    <dsp:sp modelId="{77B8ADB8-2206-4072-9EC6-D92648515E72}">
      <dsp:nvSpPr>
        <dsp:cNvPr id="0" name=""/>
        <dsp:cNvSpPr/>
      </dsp:nvSpPr>
      <dsp:spPr>
        <a:xfrm>
          <a:off x="3016424" y="964377"/>
          <a:ext cx="2643607" cy="24005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de-DE" sz="2800" kern="1200" dirty="0" smtClean="0"/>
            <a:t>Charakter des Wetters</a:t>
          </a:r>
          <a:endParaRPr lang="de-DE" sz="2800" kern="1200" dirty="0"/>
        </a:p>
        <a:p>
          <a:pPr marL="285750" lvl="1" indent="-285750" algn="l" defTabSz="1244600">
            <a:lnSpc>
              <a:spcPct val="90000"/>
            </a:lnSpc>
            <a:spcBef>
              <a:spcPct val="0"/>
            </a:spcBef>
            <a:spcAft>
              <a:spcPct val="15000"/>
            </a:spcAft>
            <a:buChar char="••"/>
          </a:pPr>
          <a:r>
            <a:rPr lang="de-DE" sz="2800" kern="1200" dirty="0" smtClean="0"/>
            <a:t>Einige Tage bis eine Jahreszeit</a:t>
          </a:r>
          <a:endParaRPr lang="de-DE" sz="2800" kern="1200" dirty="0"/>
        </a:p>
      </dsp:txBody>
      <dsp:txXfrm>
        <a:off x="3016424" y="964377"/>
        <a:ext cx="2643607" cy="2400502"/>
      </dsp:txXfrm>
    </dsp:sp>
    <dsp:sp modelId="{8950061B-73E3-4DEF-991E-38935B660030}">
      <dsp:nvSpPr>
        <dsp:cNvPr id="0" name=""/>
        <dsp:cNvSpPr/>
      </dsp:nvSpPr>
      <dsp:spPr>
        <a:xfrm>
          <a:off x="6030136" y="13977"/>
          <a:ext cx="2643607"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b="0" kern="1200" dirty="0" smtClean="0"/>
            <a:t>Klima</a:t>
          </a:r>
          <a:endParaRPr lang="de-DE" sz="3600" b="0" kern="1200" dirty="0"/>
        </a:p>
      </dsp:txBody>
      <dsp:txXfrm>
        <a:off x="6030136" y="13977"/>
        <a:ext cx="2643607" cy="950400"/>
      </dsp:txXfrm>
    </dsp:sp>
    <dsp:sp modelId="{08B629CD-8606-459D-8AD4-CBACAE836721}">
      <dsp:nvSpPr>
        <dsp:cNvPr id="0" name=""/>
        <dsp:cNvSpPr/>
      </dsp:nvSpPr>
      <dsp:spPr>
        <a:xfrm>
          <a:off x="6030136" y="964377"/>
          <a:ext cx="2643607" cy="24005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de-DE" sz="2800" kern="1200" dirty="0" smtClean="0"/>
            <a:t>Mittlerer Zustand der Atmosphäre</a:t>
          </a:r>
          <a:endParaRPr lang="de-DE" sz="2800" kern="1200" dirty="0"/>
        </a:p>
        <a:p>
          <a:pPr marL="285750" lvl="1" indent="-285750" algn="l" defTabSz="1244600">
            <a:lnSpc>
              <a:spcPct val="90000"/>
            </a:lnSpc>
            <a:spcBef>
              <a:spcPct val="0"/>
            </a:spcBef>
            <a:spcAft>
              <a:spcPct val="15000"/>
            </a:spcAft>
            <a:buChar char="••"/>
          </a:pPr>
          <a:r>
            <a:rPr lang="de-DE" sz="2800" kern="1200" dirty="0" smtClean="0"/>
            <a:t>Ca. 30 Jahre</a:t>
          </a:r>
          <a:endParaRPr lang="de-DE" sz="2800" kern="1200" dirty="0"/>
        </a:p>
      </dsp:txBody>
      <dsp:txXfrm>
        <a:off x="6030136" y="964377"/>
        <a:ext cx="2643607" cy="24005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EEF23-9859-B940-B7B7-13FC7FEE216A}">
      <dsp:nvSpPr>
        <dsp:cNvPr id="0" name=""/>
        <dsp:cNvSpPr/>
      </dsp:nvSpPr>
      <dsp:spPr>
        <a:xfrm rot="10800000">
          <a:off x="1639879" y="979"/>
          <a:ext cx="5784658" cy="731364"/>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2512" tIns="76200" rIns="142240" bIns="76200" numCol="1" spcCol="1270" anchor="ctr" anchorCtr="0">
          <a:noAutofit/>
        </a:bodyPr>
        <a:lstStyle/>
        <a:p>
          <a:pPr lvl="0" algn="l" defTabSz="889000" rtl="0">
            <a:lnSpc>
              <a:spcPct val="90000"/>
            </a:lnSpc>
            <a:spcBef>
              <a:spcPct val="0"/>
            </a:spcBef>
            <a:spcAft>
              <a:spcPct val="35000"/>
            </a:spcAft>
          </a:pPr>
          <a:r>
            <a:rPr lang="de-DE" sz="2000" b="1" kern="1200" dirty="0" smtClean="0"/>
            <a:t>Atmosphäre</a:t>
          </a:r>
          <a:r>
            <a:rPr lang="de-DE" sz="2000" kern="1200" dirty="0" smtClean="0"/>
            <a:t> mit globalen </a:t>
          </a:r>
          <a:r>
            <a:rPr lang="de-DE" sz="2000" kern="1200" smtClean="0"/>
            <a:t>Windsystemen und der </a:t>
          </a:r>
          <a:r>
            <a:rPr lang="de-DE" sz="2000" kern="1200" dirty="0" smtClean="0"/>
            <a:t>Wolkenbildung</a:t>
          </a:r>
          <a:endParaRPr lang="de-DE" sz="2000" kern="1200" dirty="0"/>
        </a:p>
      </dsp:txBody>
      <dsp:txXfrm rot="10800000">
        <a:off x="1822720" y="979"/>
        <a:ext cx="5601817" cy="731364"/>
      </dsp:txXfrm>
    </dsp:sp>
    <dsp:sp modelId="{5746C516-10B6-8448-A565-64CC964D780C}">
      <dsp:nvSpPr>
        <dsp:cNvPr id="0" name=""/>
        <dsp:cNvSpPr/>
      </dsp:nvSpPr>
      <dsp:spPr>
        <a:xfrm>
          <a:off x="1274196" y="979"/>
          <a:ext cx="731364" cy="73136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2AF0F8F-EFA7-9148-A3B4-2C206AFDEC59}">
      <dsp:nvSpPr>
        <dsp:cNvPr id="0" name=""/>
        <dsp:cNvSpPr/>
      </dsp:nvSpPr>
      <dsp:spPr>
        <a:xfrm rot="10800000">
          <a:off x="1639879" y="950661"/>
          <a:ext cx="5784658" cy="731364"/>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2512" tIns="76200" rIns="142240" bIns="76200" numCol="1" spcCol="1270" anchor="ctr" anchorCtr="0">
          <a:noAutofit/>
        </a:bodyPr>
        <a:lstStyle/>
        <a:p>
          <a:pPr lvl="0" algn="l" defTabSz="889000" rtl="0">
            <a:lnSpc>
              <a:spcPct val="90000"/>
            </a:lnSpc>
            <a:spcBef>
              <a:spcPct val="0"/>
            </a:spcBef>
            <a:spcAft>
              <a:spcPct val="35000"/>
            </a:spcAft>
          </a:pPr>
          <a:r>
            <a:rPr lang="de-DE" sz="2000" b="1" kern="1200" dirty="0" smtClean="0"/>
            <a:t>Kryosphäre</a:t>
          </a:r>
          <a:r>
            <a:rPr lang="de-DE" sz="2000" kern="1200" dirty="0" smtClean="0"/>
            <a:t> (</a:t>
          </a:r>
          <a:r>
            <a:rPr lang="de-DE" sz="2000" kern="1200" dirty="0" err="1" smtClean="0"/>
            <a:t>Eishülle</a:t>
          </a:r>
          <a:r>
            <a:rPr lang="de-DE" sz="2000" kern="1200" dirty="0" smtClean="0"/>
            <a:t> der Erde) mit Gebirgs-Gletschern und den Polkappen</a:t>
          </a:r>
          <a:endParaRPr lang="de-DE" sz="2000" kern="1200" dirty="0"/>
        </a:p>
      </dsp:txBody>
      <dsp:txXfrm rot="10800000">
        <a:off x="1822720" y="950661"/>
        <a:ext cx="5601817" cy="731364"/>
      </dsp:txXfrm>
    </dsp:sp>
    <dsp:sp modelId="{80379004-0F1C-9D43-B1ED-3590C7CC2B66}">
      <dsp:nvSpPr>
        <dsp:cNvPr id="0" name=""/>
        <dsp:cNvSpPr/>
      </dsp:nvSpPr>
      <dsp:spPr>
        <a:xfrm>
          <a:off x="1274196" y="950661"/>
          <a:ext cx="731364" cy="73136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9000" r="-5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1F4F5A7-304E-B345-91C6-26D8C424C206}">
      <dsp:nvSpPr>
        <dsp:cNvPr id="0" name=""/>
        <dsp:cNvSpPr/>
      </dsp:nvSpPr>
      <dsp:spPr>
        <a:xfrm rot="10800000">
          <a:off x="1639879" y="1900344"/>
          <a:ext cx="5784658" cy="731364"/>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2512" tIns="76200" rIns="142240" bIns="76200" numCol="1" spcCol="1270" anchor="ctr" anchorCtr="0">
          <a:noAutofit/>
        </a:bodyPr>
        <a:lstStyle/>
        <a:p>
          <a:pPr lvl="0" algn="l" defTabSz="889000" rtl="0">
            <a:lnSpc>
              <a:spcPct val="90000"/>
            </a:lnSpc>
            <a:spcBef>
              <a:spcPct val="0"/>
            </a:spcBef>
            <a:spcAft>
              <a:spcPct val="35000"/>
            </a:spcAft>
          </a:pPr>
          <a:r>
            <a:rPr lang="de-DE" sz="2000" b="1" kern="1200" dirty="0" smtClean="0"/>
            <a:t>Lithosphäre</a:t>
          </a:r>
          <a:r>
            <a:rPr lang="de-DE" sz="2000" kern="1200" dirty="0" smtClean="0"/>
            <a:t> (Gesteinshülle) mit Vulkanen und Rohstoffen</a:t>
          </a:r>
          <a:endParaRPr lang="de-DE" sz="2000" kern="1200" dirty="0"/>
        </a:p>
      </dsp:txBody>
      <dsp:txXfrm rot="10800000">
        <a:off x="1822720" y="1900344"/>
        <a:ext cx="5601817" cy="731364"/>
      </dsp:txXfrm>
    </dsp:sp>
    <dsp:sp modelId="{633F38AC-75FB-A248-9F60-9179ADA0D720}">
      <dsp:nvSpPr>
        <dsp:cNvPr id="0" name=""/>
        <dsp:cNvSpPr/>
      </dsp:nvSpPr>
      <dsp:spPr>
        <a:xfrm>
          <a:off x="1274196" y="1900344"/>
          <a:ext cx="731364" cy="73136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9000" r="-5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CC0C61A-94E6-864F-BC83-85B2E6391E5C}">
      <dsp:nvSpPr>
        <dsp:cNvPr id="0" name=""/>
        <dsp:cNvSpPr/>
      </dsp:nvSpPr>
      <dsp:spPr>
        <a:xfrm rot="10800000">
          <a:off x="1639879" y="2850026"/>
          <a:ext cx="5784658" cy="731364"/>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2512" tIns="76200" rIns="142240" bIns="76200" numCol="1" spcCol="1270" anchor="ctr" anchorCtr="0">
          <a:noAutofit/>
        </a:bodyPr>
        <a:lstStyle/>
        <a:p>
          <a:pPr lvl="0" algn="l" defTabSz="889000" rtl="0">
            <a:lnSpc>
              <a:spcPct val="90000"/>
            </a:lnSpc>
            <a:spcBef>
              <a:spcPct val="0"/>
            </a:spcBef>
            <a:spcAft>
              <a:spcPct val="35000"/>
            </a:spcAft>
          </a:pPr>
          <a:r>
            <a:rPr lang="de-DE" sz="2000" b="1" kern="1200" dirty="0" smtClean="0"/>
            <a:t>Hydrosphäre</a:t>
          </a:r>
          <a:r>
            <a:rPr lang="de-DE" sz="2000" kern="1200" dirty="0" smtClean="0"/>
            <a:t> (Wasserhülle) mit Flüssen, Seen und Meeren und</a:t>
          </a:r>
          <a:r>
            <a:rPr lang="de-DE" sz="2000" kern="1200" baseline="0" dirty="0" smtClean="0"/>
            <a:t> dem Wasserkreislauf</a:t>
          </a:r>
          <a:endParaRPr lang="de-DE" sz="2000" kern="1200" dirty="0"/>
        </a:p>
      </dsp:txBody>
      <dsp:txXfrm rot="10800000">
        <a:off x="1822720" y="2850026"/>
        <a:ext cx="5601817" cy="731364"/>
      </dsp:txXfrm>
    </dsp:sp>
    <dsp:sp modelId="{716078EF-31E8-E647-8E00-C7A8B257AC90}">
      <dsp:nvSpPr>
        <dsp:cNvPr id="0" name=""/>
        <dsp:cNvSpPr/>
      </dsp:nvSpPr>
      <dsp:spPr>
        <a:xfrm>
          <a:off x="1274196" y="2850026"/>
          <a:ext cx="731364" cy="73136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2D3B594-FC45-5A4B-929C-27C8D1EBD5ED}">
      <dsp:nvSpPr>
        <dsp:cNvPr id="0" name=""/>
        <dsp:cNvSpPr/>
      </dsp:nvSpPr>
      <dsp:spPr>
        <a:xfrm rot="10800000">
          <a:off x="1639879" y="3799709"/>
          <a:ext cx="5784658" cy="731364"/>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2512" tIns="76200" rIns="142240" bIns="76200" numCol="1" spcCol="1270" anchor="ctr" anchorCtr="0">
          <a:noAutofit/>
        </a:bodyPr>
        <a:lstStyle/>
        <a:p>
          <a:pPr lvl="0" algn="l" defTabSz="889000" rtl="0">
            <a:lnSpc>
              <a:spcPct val="90000"/>
            </a:lnSpc>
            <a:spcBef>
              <a:spcPct val="0"/>
            </a:spcBef>
            <a:spcAft>
              <a:spcPct val="35000"/>
            </a:spcAft>
          </a:pPr>
          <a:r>
            <a:rPr lang="de-DE" sz="2000" b="1" kern="1200" dirty="0" smtClean="0"/>
            <a:t>Biosphäre </a:t>
          </a:r>
          <a:r>
            <a:rPr lang="de-DE" sz="2000" kern="1200" dirty="0" smtClean="0"/>
            <a:t>(Vegetation, Tier- und Pflanzenarten)</a:t>
          </a:r>
          <a:endParaRPr lang="de-DE" sz="2000" kern="1200" dirty="0"/>
        </a:p>
      </dsp:txBody>
      <dsp:txXfrm rot="10800000">
        <a:off x="1822720" y="3799709"/>
        <a:ext cx="5601817" cy="731364"/>
      </dsp:txXfrm>
    </dsp:sp>
    <dsp:sp modelId="{B4DDED8A-3A22-C545-BF6F-8AC2FF541654}">
      <dsp:nvSpPr>
        <dsp:cNvPr id="0" name=""/>
        <dsp:cNvSpPr/>
      </dsp:nvSpPr>
      <dsp:spPr>
        <a:xfrm>
          <a:off x="1274196" y="3799709"/>
          <a:ext cx="731364" cy="73136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25000" b="-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AA4A909-B663-3A4A-AC1F-DFE846891ED8}">
      <dsp:nvSpPr>
        <dsp:cNvPr id="0" name=""/>
        <dsp:cNvSpPr/>
      </dsp:nvSpPr>
      <dsp:spPr>
        <a:xfrm rot="10800000">
          <a:off x="1639879" y="4749392"/>
          <a:ext cx="5784658" cy="731364"/>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2512" tIns="76200" rIns="142240" bIns="76200" numCol="1" spcCol="1270" anchor="ctr" anchorCtr="0">
          <a:noAutofit/>
        </a:bodyPr>
        <a:lstStyle/>
        <a:p>
          <a:pPr lvl="0" algn="l" defTabSz="889000" rtl="0">
            <a:lnSpc>
              <a:spcPct val="90000"/>
            </a:lnSpc>
            <a:spcBef>
              <a:spcPct val="0"/>
            </a:spcBef>
            <a:spcAft>
              <a:spcPct val="35000"/>
            </a:spcAft>
          </a:pPr>
          <a:r>
            <a:rPr lang="de-DE" sz="2000" b="1" kern="1200" dirty="0" smtClean="0"/>
            <a:t>Mensch</a:t>
          </a:r>
          <a:r>
            <a:rPr lang="de-DE" sz="2000" kern="1200" dirty="0" smtClean="0"/>
            <a:t>, der durch sein Handeln alle Sphären beeinflusst.</a:t>
          </a:r>
          <a:endParaRPr lang="de-DE" sz="2000" kern="1200" dirty="0"/>
        </a:p>
      </dsp:txBody>
      <dsp:txXfrm rot="10800000">
        <a:off x="1822720" y="4749392"/>
        <a:ext cx="5601817" cy="731364"/>
      </dsp:txXfrm>
    </dsp:sp>
    <dsp:sp modelId="{76688255-57FB-5945-8876-0FD2B0C583B7}">
      <dsp:nvSpPr>
        <dsp:cNvPr id="0" name=""/>
        <dsp:cNvSpPr/>
      </dsp:nvSpPr>
      <dsp:spPr>
        <a:xfrm>
          <a:off x="1274196" y="4749392"/>
          <a:ext cx="731364" cy="731364"/>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9000" r="-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627DD-F85A-0344-BD91-698F20897FEC}">
      <dsp:nvSpPr>
        <dsp:cNvPr id="0" name=""/>
        <dsp:cNvSpPr/>
      </dsp:nvSpPr>
      <dsp:spPr>
        <a:xfrm>
          <a:off x="1238770" y="2160"/>
          <a:ext cx="3174503" cy="190470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de-DE" sz="2400" b="1" kern="1200" dirty="0" smtClean="0"/>
            <a:t>Geographische Breite</a:t>
          </a:r>
          <a:r>
            <a:rPr lang="de-DE" sz="2400" kern="1200" dirty="0" smtClean="0"/>
            <a:t>: </a:t>
          </a:r>
        </a:p>
        <a:p>
          <a:pPr lvl="0" algn="l" defTabSz="1066800" rtl="0">
            <a:lnSpc>
              <a:spcPct val="90000"/>
            </a:lnSpc>
            <a:spcBef>
              <a:spcPct val="0"/>
            </a:spcBef>
            <a:spcAft>
              <a:spcPct val="35000"/>
            </a:spcAft>
          </a:pPr>
          <a:r>
            <a:rPr lang="de-DE" sz="2000" kern="1200" dirty="0" smtClean="0"/>
            <a:t>Bestimmt die </a:t>
          </a:r>
          <a:r>
            <a:rPr lang="de-DE" sz="2000" kern="1200" dirty="0" err="1" smtClean="0"/>
            <a:t>grundsätz-lichen</a:t>
          </a:r>
          <a:r>
            <a:rPr lang="de-DE" sz="2000" kern="1200" dirty="0" smtClean="0"/>
            <a:t> Temperaturen einer Region.</a:t>
          </a:r>
          <a:endParaRPr lang="de-DE" sz="2000" kern="1200" dirty="0"/>
        </a:p>
      </dsp:txBody>
      <dsp:txXfrm>
        <a:off x="1238770" y="2160"/>
        <a:ext cx="3174503" cy="1904702"/>
      </dsp:txXfrm>
    </dsp:sp>
    <dsp:sp modelId="{7F04D2A8-5EC5-F447-84E1-12E7B538EA71}">
      <dsp:nvSpPr>
        <dsp:cNvPr id="0" name=""/>
        <dsp:cNvSpPr/>
      </dsp:nvSpPr>
      <dsp:spPr>
        <a:xfrm>
          <a:off x="4730725" y="2160"/>
          <a:ext cx="3174503" cy="190470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de-DE" sz="2400" b="1" kern="1200" dirty="0" smtClean="0"/>
            <a:t>Bodenbedeckung</a:t>
          </a:r>
          <a:r>
            <a:rPr lang="de-DE" sz="2400" kern="1200" dirty="0" smtClean="0"/>
            <a:t>: </a:t>
          </a:r>
        </a:p>
        <a:p>
          <a:pPr lvl="0" algn="l" defTabSz="1066800" rtl="0">
            <a:lnSpc>
              <a:spcPct val="90000"/>
            </a:lnSpc>
            <a:spcBef>
              <a:spcPct val="0"/>
            </a:spcBef>
            <a:spcAft>
              <a:spcPct val="35000"/>
            </a:spcAft>
          </a:pPr>
          <a:r>
            <a:rPr lang="de-DE" sz="2000" kern="1200" dirty="0" smtClean="0"/>
            <a:t>Dunkler Untergrund nimmt die Wärme besser auf als heller.</a:t>
          </a:r>
        </a:p>
      </dsp:txBody>
      <dsp:txXfrm>
        <a:off x="4730725" y="2160"/>
        <a:ext cx="3174503" cy="1904702"/>
      </dsp:txXfrm>
    </dsp:sp>
    <dsp:sp modelId="{65720FE6-B8E2-CF45-84B5-181F48545022}">
      <dsp:nvSpPr>
        <dsp:cNvPr id="0" name=""/>
        <dsp:cNvSpPr/>
      </dsp:nvSpPr>
      <dsp:spPr>
        <a:xfrm>
          <a:off x="1238770" y="2224313"/>
          <a:ext cx="3174503" cy="190470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de-DE" sz="2300" b="1" kern="1200" dirty="0" smtClean="0"/>
            <a:t>Lage zum Meer</a:t>
          </a:r>
          <a:r>
            <a:rPr lang="de-DE" sz="2300" kern="1200" dirty="0" smtClean="0"/>
            <a:t>: </a:t>
          </a:r>
        </a:p>
        <a:p>
          <a:pPr lvl="0" algn="l" defTabSz="1022350" rtl="0">
            <a:lnSpc>
              <a:spcPct val="90000"/>
            </a:lnSpc>
            <a:spcBef>
              <a:spcPct val="0"/>
            </a:spcBef>
            <a:spcAft>
              <a:spcPct val="35000"/>
            </a:spcAft>
          </a:pPr>
          <a:r>
            <a:rPr lang="de-DE" sz="2000" kern="1200" dirty="0" smtClean="0"/>
            <a:t>Meere bestimmen die Temperaturen und Niederschläge eines Ortes.</a:t>
          </a:r>
          <a:endParaRPr lang="de-DE" sz="2000" kern="1200" dirty="0"/>
        </a:p>
      </dsp:txBody>
      <dsp:txXfrm>
        <a:off x="1238770" y="2224313"/>
        <a:ext cx="3174503" cy="1904702"/>
      </dsp:txXfrm>
    </dsp:sp>
    <dsp:sp modelId="{3945FD3E-261E-F540-B723-BAB6CEBC1326}">
      <dsp:nvSpPr>
        <dsp:cNvPr id="0" name=""/>
        <dsp:cNvSpPr/>
      </dsp:nvSpPr>
      <dsp:spPr>
        <a:xfrm>
          <a:off x="4730725" y="2224313"/>
          <a:ext cx="3174503" cy="190470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de-DE" sz="2300" b="1" kern="1200" dirty="0" smtClean="0"/>
            <a:t>Höhenlage/Lage zu Gebirgen</a:t>
          </a:r>
          <a:r>
            <a:rPr lang="de-DE" sz="2300" kern="1200" dirty="0" smtClean="0"/>
            <a:t>: </a:t>
          </a:r>
        </a:p>
        <a:p>
          <a:pPr lvl="0" algn="l" defTabSz="1022350" rtl="0">
            <a:lnSpc>
              <a:spcPct val="90000"/>
            </a:lnSpc>
            <a:spcBef>
              <a:spcPct val="0"/>
            </a:spcBef>
            <a:spcAft>
              <a:spcPct val="35000"/>
            </a:spcAft>
          </a:pPr>
          <a:r>
            <a:rPr lang="de-DE" sz="2000" kern="1200" dirty="0" smtClean="0"/>
            <a:t>Mit zunehmender Höhe nimmt die Temperatur ab.</a:t>
          </a:r>
          <a:endParaRPr lang="de-DE" sz="2000" kern="1200" dirty="0"/>
        </a:p>
      </dsp:txBody>
      <dsp:txXfrm>
        <a:off x="4730725" y="2224313"/>
        <a:ext cx="3174503" cy="19047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B4F9C-8B65-DF4E-84E3-94FC2FC8ADC4}">
      <dsp:nvSpPr>
        <dsp:cNvPr id="0" name=""/>
        <dsp:cNvSpPr/>
      </dsp:nvSpPr>
      <dsp:spPr>
        <a:xfrm>
          <a:off x="1771817" y="-72006"/>
          <a:ext cx="5060813" cy="5060813"/>
        </a:xfrm>
        <a:prstGeom prst="circularArrow">
          <a:avLst>
            <a:gd name="adj1" fmla="val 5544"/>
            <a:gd name="adj2" fmla="val 330680"/>
            <a:gd name="adj3" fmla="val 14635442"/>
            <a:gd name="adj4" fmla="val 16882067"/>
            <a:gd name="adj5" fmla="val 575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9207EA2-5A5C-104C-BADE-17F65C56EA1B}">
      <dsp:nvSpPr>
        <dsp:cNvPr id="0" name=""/>
        <dsp:cNvSpPr/>
      </dsp:nvSpPr>
      <dsp:spPr>
        <a:xfrm>
          <a:off x="3581685" y="1881"/>
          <a:ext cx="1441076" cy="72053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de-DE" sz="1700" b="1" kern="1200" dirty="0" smtClean="0"/>
            <a:t>Temperatur</a:t>
          </a:r>
          <a:endParaRPr lang="de-DE" sz="1700" b="1" kern="1200" dirty="0"/>
        </a:p>
      </dsp:txBody>
      <dsp:txXfrm>
        <a:off x="3616859" y="37055"/>
        <a:ext cx="1370728" cy="650190"/>
      </dsp:txXfrm>
    </dsp:sp>
    <dsp:sp modelId="{8AA8FA58-2992-3547-B24D-A7D84DE998EA}">
      <dsp:nvSpPr>
        <dsp:cNvPr id="0" name=""/>
        <dsp:cNvSpPr/>
      </dsp:nvSpPr>
      <dsp:spPr>
        <a:xfrm>
          <a:off x="5107713" y="633982"/>
          <a:ext cx="1441076" cy="72053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de-DE" sz="1700" b="1" kern="1200" dirty="0" smtClean="0"/>
            <a:t>Atmosphäre</a:t>
          </a:r>
          <a:endParaRPr lang="de-DE" sz="1700" b="1" kern="1200" dirty="0"/>
        </a:p>
      </dsp:txBody>
      <dsp:txXfrm>
        <a:off x="5142887" y="669156"/>
        <a:ext cx="1370728" cy="650190"/>
      </dsp:txXfrm>
    </dsp:sp>
    <dsp:sp modelId="{398F189E-810F-7B4B-937F-5208EC6F3F0A}">
      <dsp:nvSpPr>
        <dsp:cNvPr id="0" name=""/>
        <dsp:cNvSpPr/>
      </dsp:nvSpPr>
      <dsp:spPr>
        <a:xfrm>
          <a:off x="5739808" y="2130599"/>
          <a:ext cx="1441076" cy="72053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pl-PL" sz="1700" b="1" kern="1200" dirty="0" err="1" smtClean="0"/>
            <a:t>Luftfeuchtig-keit</a:t>
          </a:r>
          <a:endParaRPr lang="pl-PL" sz="1000" b="1" kern="1200" dirty="0"/>
        </a:p>
      </dsp:txBody>
      <dsp:txXfrm>
        <a:off x="5774982" y="2165773"/>
        <a:ext cx="1370728" cy="650190"/>
      </dsp:txXfrm>
    </dsp:sp>
    <dsp:sp modelId="{81042787-684D-B94A-ABCC-9839E755686B}">
      <dsp:nvSpPr>
        <dsp:cNvPr id="0" name=""/>
        <dsp:cNvSpPr/>
      </dsp:nvSpPr>
      <dsp:spPr>
        <a:xfrm>
          <a:off x="5107705" y="3656634"/>
          <a:ext cx="1441076" cy="72053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pl-PL" sz="1700" b="1" kern="1200" dirty="0" err="1" smtClean="0"/>
            <a:t>Bedeckung</a:t>
          </a:r>
          <a:r>
            <a:rPr lang="pl-PL" sz="1700" b="1" kern="1200" dirty="0" smtClean="0"/>
            <a:t> des </a:t>
          </a:r>
          <a:r>
            <a:rPr lang="pl-PL" sz="1700" b="1" kern="1200" dirty="0" err="1" smtClean="0"/>
            <a:t>Himmels</a:t>
          </a:r>
          <a:endParaRPr lang="pl-PL" sz="1700" b="1" kern="1200" dirty="0"/>
        </a:p>
      </dsp:txBody>
      <dsp:txXfrm>
        <a:off x="5142879" y="3691808"/>
        <a:ext cx="1370728" cy="650190"/>
      </dsp:txXfrm>
    </dsp:sp>
    <dsp:sp modelId="{C748D94F-05BF-7C40-A7DC-7B8B87D4E2E6}">
      <dsp:nvSpPr>
        <dsp:cNvPr id="0" name=""/>
        <dsp:cNvSpPr/>
      </dsp:nvSpPr>
      <dsp:spPr>
        <a:xfrm>
          <a:off x="3581685" y="4288724"/>
          <a:ext cx="1441076" cy="72053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pl-PL" sz="1700" b="1" kern="1200" dirty="0" err="1" smtClean="0"/>
            <a:t>Wolken</a:t>
          </a:r>
          <a:endParaRPr lang="pl-PL" sz="1700" kern="1200" dirty="0"/>
        </a:p>
      </dsp:txBody>
      <dsp:txXfrm>
        <a:off x="3616859" y="4323898"/>
        <a:ext cx="1370728" cy="650190"/>
      </dsp:txXfrm>
    </dsp:sp>
    <dsp:sp modelId="{027625B1-4D62-ED4B-A12B-5A209E80F037}">
      <dsp:nvSpPr>
        <dsp:cNvPr id="0" name=""/>
        <dsp:cNvSpPr/>
      </dsp:nvSpPr>
      <dsp:spPr>
        <a:xfrm>
          <a:off x="2055665" y="3656634"/>
          <a:ext cx="1441076" cy="72053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de-DE" sz="1700" b="1" kern="1200" dirty="0" err="1" smtClean="0"/>
            <a:t>Windge-schwindigkeit</a:t>
          </a:r>
          <a:endParaRPr lang="de-DE" sz="1700" b="1" kern="1200" dirty="0"/>
        </a:p>
      </dsp:txBody>
      <dsp:txXfrm>
        <a:off x="2090839" y="3691808"/>
        <a:ext cx="1370728" cy="650190"/>
      </dsp:txXfrm>
    </dsp:sp>
    <dsp:sp modelId="{3C692B9A-7ECD-534E-B547-E4FC510D7EA8}">
      <dsp:nvSpPr>
        <dsp:cNvPr id="0" name=""/>
        <dsp:cNvSpPr/>
      </dsp:nvSpPr>
      <dsp:spPr>
        <a:xfrm>
          <a:off x="1423562" y="2130599"/>
          <a:ext cx="1441076" cy="72053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de-DE" sz="1700" b="1" kern="1200" dirty="0" smtClean="0"/>
            <a:t>Windrichtung</a:t>
          </a:r>
          <a:endParaRPr lang="de-DE" sz="1700" b="1" kern="1200" dirty="0"/>
        </a:p>
      </dsp:txBody>
      <dsp:txXfrm>
        <a:off x="1458736" y="2165773"/>
        <a:ext cx="1370728" cy="650190"/>
      </dsp:txXfrm>
    </dsp:sp>
    <dsp:sp modelId="{05D9120C-10FA-C34F-B8DE-386E37ABEF6D}">
      <dsp:nvSpPr>
        <dsp:cNvPr id="0" name=""/>
        <dsp:cNvSpPr/>
      </dsp:nvSpPr>
      <dsp:spPr>
        <a:xfrm>
          <a:off x="2055660" y="604576"/>
          <a:ext cx="1441076" cy="72053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pl-PL" sz="1700" b="1" kern="1200" dirty="0" err="1" smtClean="0"/>
            <a:t>Niederschlag</a:t>
          </a:r>
          <a:endParaRPr lang="pl-PL" sz="1700" b="1" kern="1200" dirty="0"/>
        </a:p>
      </dsp:txBody>
      <dsp:txXfrm>
        <a:off x="2090834" y="639750"/>
        <a:ext cx="1370728" cy="6501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A4B9D-B3FA-524D-B63D-8A5296DC847D}">
      <dsp:nvSpPr>
        <dsp:cNvPr id="0" name=""/>
        <dsp:cNvSpPr/>
      </dsp:nvSpPr>
      <dsp:spPr>
        <a:xfrm>
          <a:off x="0" y="0"/>
          <a:ext cx="8712968" cy="10320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Merkmale</a:t>
          </a:r>
          <a:endParaRPr lang="de-DE" sz="3600" kern="1200" dirty="0"/>
        </a:p>
      </dsp:txBody>
      <dsp:txXfrm>
        <a:off x="0" y="0"/>
        <a:ext cx="8712968" cy="1032007"/>
      </dsp:txXfrm>
    </dsp:sp>
    <dsp:sp modelId="{F7C8769F-A895-384F-B6AA-DC250418779A}">
      <dsp:nvSpPr>
        <dsp:cNvPr id="0" name=""/>
        <dsp:cNvSpPr/>
      </dsp:nvSpPr>
      <dsp:spPr>
        <a:xfrm>
          <a:off x="0" y="1054609"/>
          <a:ext cx="8712968" cy="180071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000" tIns="128016" rIns="170688" bIns="192024" numCol="1" spcCol="1270" anchor="t" anchorCtr="0">
          <a:noAutofit/>
        </a:bodyPr>
        <a:lstStyle/>
        <a:p>
          <a:pPr marL="285750" lvl="1" indent="0" algn="l" defTabSz="2444750">
            <a:lnSpc>
              <a:spcPct val="90000"/>
            </a:lnSpc>
            <a:spcBef>
              <a:spcPct val="0"/>
            </a:spcBef>
            <a:spcAft>
              <a:spcPct val="15000"/>
            </a:spcAft>
            <a:buChar char="••"/>
          </a:pPr>
          <a:r>
            <a:rPr lang="de-DE" sz="2400" kern="1200" dirty="0" smtClean="0"/>
            <a:t> Lufthülle der Erde</a:t>
          </a:r>
          <a:endParaRPr lang="de-DE" sz="2400" kern="1200" dirty="0"/>
        </a:p>
        <a:p>
          <a:pPr marL="285750" lvl="1" indent="0" algn="l" defTabSz="2444750">
            <a:lnSpc>
              <a:spcPct val="90000"/>
            </a:lnSpc>
            <a:spcBef>
              <a:spcPct val="0"/>
            </a:spcBef>
            <a:spcAft>
              <a:spcPct val="15000"/>
            </a:spcAft>
            <a:buChar char="••"/>
          </a:pPr>
          <a:r>
            <a:rPr lang="de-DE" sz="2400" kern="1200" dirty="0" smtClean="0"/>
            <a:t> Ist der Ort, an dem sich das Wetter abspielt</a:t>
          </a:r>
          <a:endParaRPr lang="de-DE" sz="2400" kern="1200" dirty="0"/>
        </a:p>
        <a:p>
          <a:pPr marL="285750" lvl="1" indent="0" algn="l" defTabSz="2444750">
            <a:lnSpc>
              <a:spcPct val="90000"/>
            </a:lnSpc>
            <a:spcBef>
              <a:spcPct val="0"/>
            </a:spcBef>
            <a:spcAft>
              <a:spcPct val="15000"/>
            </a:spcAft>
            <a:buChar char="••"/>
          </a:pPr>
          <a:r>
            <a:rPr lang="de-DE" sz="2400" kern="1200" dirty="0" smtClean="0"/>
            <a:t> Schützt vor dem</a:t>
          </a:r>
          <a:r>
            <a:rPr lang="de-DE" sz="2400" kern="1200" baseline="0" dirty="0" smtClean="0"/>
            <a:t> Einfall gesundheitsschädlicher Strahlung</a:t>
          </a:r>
          <a:endParaRPr lang="de-DE" sz="2400" kern="1200" dirty="0"/>
        </a:p>
      </dsp:txBody>
      <dsp:txXfrm>
        <a:off x="0" y="1054609"/>
        <a:ext cx="8712968" cy="18007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0"/>
          <a:ext cx="8712967" cy="979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smtClean="0"/>
            <a:t>Treibhausgase</a:t>
          </a:r>
          <a:endParaRPr lang="de-DE" sz="3600" kern="1200" dirty="0"/>
        </a:p>
      </dsp:txBody>
      <dsp:txXfrm>
        <a:off x="0" y="0"/>
        <a:ext cx="8712967" cy="979200"/>
      </dsp:txXfrm>
    </dsp:sp>
    <dsp:sp modelId="{7DB60188-23BA-FD4F-94EC-937389981BD4}">
      <dsp:nvSpPr>
        <dsp:cNvPr id="0" name=""/>
        <dsp:cNvSpPr/>
      </dsp:nvSpPr>
      <dsp:spPr>
        <a:xfrm>
          <a:off x="0" y="995243"/>
          <a:ext cx="8712967" cy="34532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de-DE" sz="2400" kern="1200" dirty="0" smtClean="0"/>
            <a:t>Kohlendioxid (</a:t>
          </a:r>
          <a:r>
            <a:rPr lang="de-DE" sz="2400" kern="1200" dirty="0" smtClean="0">
              <a:sym typeface="Wingdings" panose="05000000000000000000" pitchFamily="2" charset="2"/>
            </a:rPr>
            <a:t>CO</a:t>
          </a:r>
          <a:r>
            <a:rPr lang="de-DE" sz="2400" kern="1200" baseline="-25000" dirty="0" smtClean="0">
              <a:sym typeface="Wingdings" panose="05000000000000000000" pitchFamily="2" charset="2"/>
            </a:rPr>
            <a:t>2</a:t>
          </a:r>
          <a:r>
            <a:rPr lang="de-DE" sz="2400" kern="1200" dirty="0" smtClean="0"/>
            <a:t>)</a:t>
          </a:r>
          <a:endParaRPr lang="de-DE" sz="2400" kern="1200" dirty="0"/>
        </a:p>
        <a:p>
          <a:pPr marL="228600" lvl="1" indent="-228600" algn="l" defTabSz="1066800">
            <a:lnSpc>
              <a:spcPct val="90000"/>
            </a:lnSpc>
            <a:spcBef>
              <a:spcPct val="0"/>
            </a:spcBef>
            <a:spcAft>
              <a:spcPct val="15000"/>
            </a:spcAft>
            <a:buChar char="••"/>
          </a:pPr>
          <a:r>
            <a:rPr lang="de-DE" sz="2400" kern="1200" dirty="0" smtClean="0"/>
            <a:t>Fluorchlorkohlenwasserstoff (FCKW)</a:t>
          </a:r>
          <a:endParaRPr lang="de-DE" sz="2400" kern="1200" dirty="0"/>
        </a:p>
        <a:p>
          <a:pPr marL="228600" lvl="1" indent="-228600" algn="l" defTabSz="1066800">
            <a:lnSpc>
              <a:spcPct val="90000"/>
            </a:lnSpc>
            <a:spcBef>
              <a:spcPct val="0"/>
            </a:spcBef>
            <a:spcAft>
              <a:spcPct val="15000"/>
            </a:spcAft>
            <a:buChar char="••"/>
          </a:pPr>
          <a:r>
            <a:rPr lang="de-DE" sz="2400" kern="1200" dirty="0" smtClean="0"/>
            <a:t>Methan (</a:t>
          </a:r>
          <a:r>
            <a:rPr lang="de-DE" sz="2400" kern="1200" dirty="0" smtClean="0">
              <a:sym typeface="Wingdings" panose="05000000000000000000" pitchFamily="2" charset="2"/>
            </a:rPr>
            <a:t>CH</a:t>
          </a:r>
          <a:r>
            <a:rPr lang="de-DE" sz="2400" kern="1200" baseline="-25000" dirty="0" smtClean="0">
              <a:sym typeface="Wingdings" panose="05000000000000000000" pitchFamily="2" charset="2"/>
            </a:rPr>
            <a:t>4</a:t>
          </a:r>
          <a:r>
            <a:rPr lang="de-DE" sz="2400" kern="1200" dirty="0" smtClean="0"/>
            <a:t>)</a:t>
          </a:r>
          <a:endParaRPr lang="de-DE" sz="2400" kern="1200" dirty="0"/>
        </a:p>
        <a:p>
          <a:pPr marL="228600" lvl="1" indent="-228600" algn="l" defTabSz="1066800">
            <a:lnSpc>
              <a:spcPct val="90000"/>
            </a:lnSpc>
            <a:spcBef>
              <a:spcPct val="0"/>
            </a:spcBef>
            <a:spcAft>
              <a:spcPct val="15000"/>
            </a:spcAft>
            <a:buChar char="••"/>
          </a:pPr>
          <a:r>
            <a:rPr lang="de-DE" sz="2400" kern="1200" dirty="0" smtClean="0"/>
            <a:t>Ozon (O</a:t>
          </a:r>
          <a:r>
            <a:rPr lang="de-DE" sz="2400" kern="1200" baseline="-25000" dirty="0" smtClean="0"/>
            <a:t>3</a:t>
          </a:r>
          <a:r>
            <a:rPr lang="de-DE" sz="2400" kern="1200" dirty="0" smtClean="0"/>
            <a:t>)</a:t>
          </a:r>
          <a:endParaRPr lang="de-DE" sz="2400" kern="1200" dirty="0"/>
        </a:p>
        <a:p>
          <a:pPr marL="228600" lvl="1" indent="-228600" algn="l" defTabSz="1066800">
            <a:lnSpc>
              <a:spcPct val="90000"/>
            </a:lnSpc>
            <a:spcBef>
              <a:spcPct val="0"/>
            </a:spcBef>
            <a:spcAft>
              <a:spcPct val="15000"/>
            </a:spcAft>
            <a:buChar char="••"/>
          </a:pPr>
          <a:r>
            <a:rPr lang="de-DE" sz="2400" kern="1200" dirty="0" err="1" smtClean="0"/>
            <a:t>Distickstoffoxid</a:t>
          </a:r>
          <a:r>
            <a:rPr lang="de-DE" sz="2400" kern="1200" dirty="0" smtClean="0"/>
            <a:t>/Lachgas (</a:t>
          </a:r>
          <a:r>
            <a:rPr lang="de-DE" sz="2400" kern="1200" dirty="0" smtClean="0">
              <a:sym typeface="Wingdings" panose="05000000000000000000" pitchFamily="2" charset="2"/>
            </a:rPr>
            <a:t>N</a:t>
          </a:r>
          <a:r>
            <a:rPr lang="de-DE" sz="2400" kern="1200" baseline="-25000" dirty="0" smtClean="0">
              <a:sym typeface="Wingdings" panose="05000000000000000000" pitchFamily="2" charset="2"/>
            </a:rPr>
            <a:t>2</a:t>
          </a:r>
          <a:r>
            <a:rPr lang="de-DE" sz="2400" kern="1200" dirty="0" smtClean="0">
              <a:sym typeface="Wingdings" panose="05000000000000000000" pitchFamily="2" charset="2"/>
            </a:rPr>
            <a:t>O</a:t>
          </a:r>
          <a:r>
            <a:rPr lang="de-DE" sz="2400" kern="1200" dirty="0" smtClean="0"/>
            <a:t>)</a:t>
          </a:r>
          <a:endParaRPr lang="de-DE" sz="2400" kern="1200" dirty="0"/>
        </a:p>
        <a:p>
          <a:pPr marL="228600" lvl="1" indent="-228600" algn="l" defTabSz="1066800">
            <a:lnSpc>
              <a:spcPct val="90000"/>
            </a:lnSpc>
            <a:spcBef>
              <a:spcPct val="0"/>
            </a:spcBef>
            <a:spcAft>
              <a:spcPct val="15000"/>
            </a:spcAft>
            <a:buChar char="••"/>
          </a:pPr>
          <a:r>
            <a:rPr lang="de-DE" sz="2400" kern="1200" dirty="0" err="1" smtClean="0"/>
            <a:t>Schwefelhexafluorid</a:t>
          </a:r>
          <a:r>
            <a:rPr lang="de-DE" sz="2400" kern="1200" dirty="0" smtClean="0"/>
            <a:t> (SF</a:t>
          </a:r>
          <a:r>
            <a:rPr lang="de-DE" sz="2400" kern="1200" baseline="-25000" dirty="0" smtClean="0"/>
            <a:t>6</a:t>
          </a:r>
          <a:r>
            <a:rPr lang="de-DE" sz="2400" kern="1200" dirty="0" smtClean="0"/>
            <a:t>)</a:t>
          </a:r>
          <a:endParaRPr lang="de-DE" sz="2400" kern="1200" dirty="0"/>
        </a:p>
        <a:p>
          <a:pPr marL="228600" lvl="1" indent="-228600" algn="l" defTabSz="1066800">
            <a:lnSpc>
              <a:spcPct val="90000"/>
            </a:lnSpc>
            <a:spcBef>
              <a:spcPct val="0"/>
            </a:spcBef>
            <a:spcAft>
              <a:spcPct val="15000"/>
            </a:spcAft>
            <a:buChar char="••"/>
          </a:pPr>
          <a:r>
            <a:rPr lang="de-DE" sz="2400" kern="1200" dirty="0" smtClean="0"/>
            <a:t>Wasserhaltige Fluorkohlenwasserstoffe (HFKW/HFC)</a:t>
          </a:r>
          <a:endParaRPr lang="de-DE" sz="2400" kern="1200" dirty="0"/>
        </a:p>
        <a:p>
          <a:pPr marL="228600" lvl="1" indent="-228600" algn="l" defTabSz="1066800">
            <a:lnSpc>
              <a:spcPct val="90000"/>
            </a:lnSpc>
            <a:spcBef>
              <a:spcPct val="0"/>
            </a:spcBef>
            <a:spcAft>
              <a:spcPct val="15000"/>
            </a:spcAft>
            <a:buChar char="••"/>
          </a:pPr>
          <a:r>
            <a:rPr lang="de-DE" sz="2400" kern="1200" dirty="0" smtClean="0"/>
            <a:t>Weitere</a:t>
          </a:r>
          <a:r>
            <a:rPr lang="de-DE" sz="2400" kern="1200" baseline="0" dirty="0" smtClean="0"/>
            <a:t> </a:t>
          </a:r>
          <a:r>
            <a:rPr lang="de-DE" sz="2400" kern="1200" dirty="0" smtClean="0"/>
            <a:t>Spurenelemente</a:t>
          </a:r>
          <a:endParaRPr lang="de-DE" sz="2400" kern="1200" dirty="0"/>
        </a:p>
      </dsp:txBody>
      <dsp:txXfrm>
        <a:off x="0" y="995243"/>
        <a:ext cx="8712967" cy="345320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7DC5E-140F-454B-B866-E9DED54F5A93}" type="datetimeFigureOut">
              <a:rPr lang="de-DE" smtClean="0"/>
              <a:t>27.03.2018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015D28-BE0B-423F-B10B-207F250FC48E}" type="slidenum">
              <a:rPr lang="de-DE" smtClean="0"/>
              <a:t>‹Nr.›</a:t>
            </a:fld>
            <a:endParaRPr lang="de-DE"/>
          </a:p>
        </p:txBody>
      </p:sp>
    </p:spTree>
    <p:extLst>
      <p:ext uri="{BB962C8B-B14F-4D97-AF65-F5344CB8AC3E}">
        <p14:creationId xmlns:p14="http://schemas.microsoft.com/office/powerpoint/2010/main" val="413734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a:t>
            </a:fld>
            <a:endParaRPr lang="de-DE"/>
          </a:p>
        </p:txBody>
      </p:sp>
    </p:spTree>
    <p:extLst>
      <p:ext uri="{BB962C8B-B14F-4D97-AF65-F5344CB8AC3E}">
        <p14:creationId xmlns:p14="http://schemas.microsoft.com/office/powerpoint/2010/main" val="1048829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effectLst/>
                <a:latin typeface="+mn-lt"/>
                <a:ea typeface="+mn-ea"/>
                <a:cs typeface="+mn-cs"/>
              </a:rPr>
              <a:t>Für die Ausprägung eines bestimmten Klimas spielen Klimafaktoren</a:t>
            </a:r>
            <a:r>
              <a:rPr lang="de-DE" sz="1200" b="0" kern="1200" baseline="0" dirty="0" smtClean="0">
                <a:solidFill>
                  <a:schemeClr val="tx1"/>
                </a:solidFill>
                <a:effectLst/>
                <a:latin typeface="+mn-lt"/>
                <a:ea typeface="+mn-ea"/>
                <a:cs typeface="+mn-cs"/>
              </a:rPr>
              <a:t> und Klimaelemente eine wichtige Rolle. Die Klimafaktoren haben maßgeblich Einfluss auf das regionale Wetter. Es hängt jedoch sehr stark davon ab, wie die unterschiedlichen Faktoren ausgeprägt sind. Je nach Region können die Ausprägungen anders sein.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kern="1200" baseline="0" dirty="0" smtClean="0">
                <a:solidFill>
                  <a:schemeClr val="tx1"/>
                </a:solidFill>
                <a:effectLst/>
                <a:latin typeface="+mn-lt"/>
                <a:ea typeface="+mn-ea"/>
                <a:cs typeface="+mn-cs"/>
              </a:rPr>
              <a:t>Einer dieser Faktoren ist die geographische Breite. Sie b</a:t>
            </a:r>
            <a:r>
              <a:rPr lang="de-DE" sz="1200" b="0" dirty="0" smtClean="0"/>
              <a:t>estimmt die grundsätzlichen Temperaturen einer Region. Je näher die</a:t>
            </a:r>
            <a:r>
              <a:rPr lang="de-DE" sz="1200" b="0" baseline="0" dirty="0" smtClean="0"/>
              <a:t> Region am Äquator liegt, desto wärmer ist das Wetter. Deswegen ist es in Skandinavien kälter als in Spanien.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baseline="0" dirty="0" smtClean="0"/>
              <a:t>Eine weitere wichtige Rolle für das regionale Wetter spielt die Bodenbedeckung. </a:t>
            </a:r>
            <a:r>
              <a:rPr lang="de-DE" sz="1200" b="0" dirty="0" smtClean="0"/>
              <a:t>Dunkler Untergrund nimmt die Wärme besser auf als heller.</a:t>
            </a:r>
            <a:r>
              <a:rPr lang="de-DE" sz="1200" b="0" baseline="0" dirty="0" smtClean="0"/>
              <a:t> Der dritte Faktor der das Wetter beeinflusst ist die Lage zum Meer. In Regionen, die direkt am Meer liegen, fällt im Durchschnitt mehr Niederschlag als im Landesinneren. Außerdem fallen die Temperaturschwankungen zwischen Sommer und Winter geringer aus, da die Meere im Sommer die Wärme aufnehmen und im Winter wieder abgeben.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baseline="0" dirty="0" smtClean="0"/>
              <a:t>Der letzte Faktor ist die Höhenlage bzw. die Lage zu Gebirgen. </a:t>
            </a:r>
            <a:r>
              <a:rPr lang="de-DE" sz="1200" b="0" kern="1200" baseline="0" dirty="0" smtClean="0">
                <a:solidFill>
                  <a:schemeClr val="tx1"/>
                </a:solidFill>
                <a:effectLst/>
                <a:latin typeface="+mn-lt"/>
                <a:ea typeface="+mn-ea"/>
                <a:cs typeface="+mn-cs"/>
              </a:rPr>
              <a:t>Je höher Regionen liegen, desto kälter sind sie. Darüber hinaus gibt es Unterschiede, ob eine Region an der Luv- oder Leeseite eines Gebirges liegt. In Regionen auf der Luvseite ist normalerweise mehr Niederschlag vorhanden. </a:t>
            </a:r>
            <a:r>
              <a:rPr lang="de-DE" sz="1200" b="0" baseline="0" dirty="0" smtClean="0"/>
              <a:t> </a:t>
            </a:r>
            <a:endParaRPr lang="de-DE" sz="1200" b="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Quellen:</a:t>
            </a:r>
          </a:p>
          <a:p>
            <a:r>
              <a:rPr lang="de-DE" sz="1200" kern="1200" dirty="0" smtClean="0">
                <a:solidFill>
                  <a:schemeClr val="tx1"/>
                </a:solidFill>
                <a:latin typeface="+mn-lt"/>
                <a:ea typeface="+mn-ea"/>
                <a:cs typeface="+mn-cs"/>
              </a:rPr>
              <a:t>-</a:t>
            </a:r>
            <a:r>
              <a:rPr lang="de-DE" sz="1200" kern="1200" baseline="0" dirty="0" smtClean="0">
                <a:solidFill>
                  <a:schemeClr val="tx1"/>
                </a:solidFill>
                <a:latin typeface="+mn-lt"/>
                <a:ea typeface="+mn-ea"/>
                <a:cs typeface="+mn-cs"/>
              </a:rPr>
              <a:t> </a:t>
            </a:r>
            <a:r>
              <a:rPr lang="de-DE" sz="1200" kern="1200" dirty="0" smtClean="0">
                <a:solidFill>
                  <a:schemeClr val="tx1"/>
                </a:solidFill>
                <a:latin typeface="+mn-lt"/>
                <a:ea typeface="+mn-ea"/>
                <a:cs typeface="+mn-cs"/>
              </a:rPr>
              <a:t>http://</a:t>
            </a:r>
            <a:r>
              <a:rPr lang="de-DE" sz="1200" kern="1200" dirty="0" err="1" smtClean="0">
                <a:solidFill>
                  <a:schemeClr val="tx1"/>
                </a:solidFill>
                <a:latin typeface="+mn-lt"/>
                <a:ea typeface="+mn-ea"/>
                <a:cs typeface="+mn-cs"/>
              </a:rPr>
              <a:t>www.klima</a:t>
            </a:r>
            <a:r>
              <a:rPr lang="de-DE" sz="1200" kern="1200" dirty="0" smtClean="0">
                <a:solidFill>
                  <a:schemeClr val="tx1"/>
                </a:solidFill>
                <a:latin typeface="+mn-lt"/>
                <a:ea typeface="+mn-ea"/>
                <a:cs typeface="+mn-cs"/>
              </a:rPr>
              <a:t>-der-</a:t>
            </a:r>
            <a:r>
              <a:rPr lang="de-DE" sz="1200" kern="1200" dirty="0" err="1" smtClean="0">
                <a:solidFill>
                  <a:schemeClr val="tx1"/>
                </a:solidFill>
                <a:latin typeface="+mn-lt"/>
                <a:ea typeface="+mn-ea"/>
                <a:cs typeface="+mn-cs"/>
              </a:rPr>
              <a:t>erde.de</a:t>
            </a:r>
            <a:r>
              <a:rPr lang="de-DE" sz="1200" kern="1200" dirty="0" smtClean="0">
                <a:solidFill>
                  <a:schemeClr val="tx1"/>
                </a:solidFill>
                <a:latin typeface="+mn-lt"/>
                <a:ea typeface="+mn-ea"/>
                <a:cs typeface="+mn-cs"/>
              </a:rPr>
              <a:t>/</a:t>
            </a:r>
            <a:r>
              <a:rPr lang="de-DE" sz="1200" kern="1200" dirty="0" err="1" smtClean="0">
                <a:solidFill>
                  <a:schemeClr val="tx1"/>
                </a:solidFill>
                <a:latin typeface="+mn-lt"/>
                <a:ea typeface="+mn-ea"/>
                <a:cs typeface="+mn-cs"/>
              </a:rPr>
              <a:t>index.html</a:t>
            </a:r>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http://</a:t>
            </a:r>
            <a:r>
              <a:rPr lang="de-DE" sz="1200" kern="1200" dirty="0" err="1" smtClean="0">
                <a:solidFill>
                  <a:schemeClr val="tx1"/>
                </a:solidFill>
                <a:latin typeface="+mn-lt"/>
                <a:ea typeface="+mn-ea"/>
                <a:cs typeface="+mn-cs"/>
              </a:rPr>
              <a:t>www.nierswetter.de</a:t>
            </a:r>
            <a:r>
              <a:rPr lang="de-DE" sz="1200" kern="1200" dirty="0" smtClean="0">
                <a:solidFill>
                  <a:schemeClr val="tx1"/>
                </a:solidFill>
                <a:latin typeface="+mn-lt"/>
                <a:ea typeface="+mn-ea"/>
                <a:cs typeface="+mn-cs"/>
              </a:rPr>
              <a:t>/</a:t>
            </a:r>
            <a:r>
              <a:rPr lang="de-DE" sz="1200" kern="1200" dirty="0" err="1" smtClean="0">
                <a:solidFill>
                  <a:schemeClr val="tx1"/>
                </a:solidFill>
                <a:latin typeface="+mn-lt"/>
                <a:ea typeface="+mn-ea"/>
                <a:cs typeface="+mn-cs"/>
              </a:rPr>
              <a:t>index.php</a:t>
            </a:r>
            <a:r>
              <a:rPr lang="de-DE" sz="1200" kern="1200" dirty="0" smtClean="0">
                <a:solidFill>
                  <a:schemeClr val="tx1"/>
                </a:solidFill>
                <a:latin typeface="+mn-lt"/>
                <a:ea typeface="+mn-ea"/>
                <a:cs typeface="+mn-cs"/>
              </a:rPr>
              <a:t>/</a:t>
            </a:r>
            <a:r>
              <a:rPr lang="de-DE" sz="1200" kern="1200" dirty="0" err="1" smtClean="0">
                <a:solidFill>
                  <a:schemeClr val="tx1"/>
                </a:solidFill>
                <a:latin typeface="+mn-lt"/>
                <a:ea typeface="+mn-ea"/>
                <a:cs typeface="+mn-cs"/>
              </a:rPr>
              <a:t>klima</a:t>
            </a:r>
            <a:r>
              <a:rPr lang="de-DE" sz="1200" kern="1200" dirty="0" smtClean="0">
                <a:solidFill>
                  <a:schemeClr val="tx1"/>
                </a:solidFill>
                <a:latin typeface="+mn-lt"/>
                <a:ea typeface="+mn-ea"/>
                <a:cs typeface="+mn-cs"/>
              </a:rPr>
              <a:t>/</a:t>
            </a:r>
            <a:r>
              <a:rPr lang="de-DE" sz="1200" kern="1200" dirty="0" err="1" smtClean="0">
                <a:solidFill>
                  <a:schemeClr val="tx1"/>
                </a:solidFill>
                <a:latin typeface="+mn-lt"/>
                <a:ea typeface="+mn-ea"/>
                <a:cs typeface="+mn-cs"/>
              </a:rPr>
              <a:t>natuerliche-klimafaktoren</a:t>
            </a:r>
            <a:endParaRPr lang="de-DE"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04015D28-BE0B-423F-B10B-207F250FC48E}" type="slidenum">
              <a:rPr lang="de-DE" smtClean="0"/>
              <a:t>10</a:t>
            </a:fld>
            <a:endParaRPr lang="de-DE"/>
          </a:p>
        </p:txBody>
      </p:sp>
    </p:spTree>
    <p:extLst>
      <p:ext uri="{BB962C8B-B14F-4D97-AF65-F5344CB8AC3E}">
        <p14:creationId xmlns:p14="http://schemas.microsoft.com/office/powerpoint/2010/main" val="579651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kern="1200" dirty="0" smtClean="0">
                <a:solidFill>
                  <a:schemeClr val="tx1"/>
                </a:solidFill>
                <a:latin typeface="+mn-lt"/>
                <a:ea typeface="+mn-ea"/>
                <a:cs typeface="+mn-cs"/>
              </a:rPr>
              <a:t>Klimaelemente sind Bestandteile</a:t>
            </a:r>
            <a:r>
              <a:rPr lang="de-DE" sz="1200" b="0" kern="1200" baseline="0" dirty="0" smtClean="0">
                <a:solidFill>
                  <a:schemeClr val="tx1"/>
                </a:solidFill>
                <a:latin typeface="+mn-lt"/>
                <a:ea typeface="+mn-ea"/>
                <a:cs typeface="+mn-cs"/>
              </a:rPr>
              <a:t> des Klimas, die atmosphärische Gegebenheiten und Prozesse kennzeichnen und dazu dienen das Klima zu beschreiben. Diese werden mit Hilfe von statistischen Hilfsgrößen (Parameter) definiert. Durch Messgeräte oder Beobachtungen können die Parameter ermittelt werden. Zwischen den Klimaelementen bestehen wechselseitige Beziehungen. Zum Beispiel führt eine Erhöhung der Temperatur dazu, dass der Luftdruck fällt. Wenn der Luftdruck sinkt, steigt die Luftfeuchtigkeit und es entstehen Gewitterwolken. Durch die Gewitterwolken kommt es zu Niederschlag.  </a:t>
            </a:r>
            <a:endParaRPr lang="de-DE" sz="1200" b="0" kern="1200" dirty="0" smtClean="0">
              <a:solidFill>
                <a:schemeClr val="tx1"/>
              </a:solidFill>
              <a:latin typeface="+mn-lt"/>
              <a:ea typeface="+mn-ea"/>
              <a:cs typeface="+mn-cs"/>
            </a:endParaRPr>
          </a:p>
          <a:p>
            <a:endParaRPr lang="de-DE" sz="1200" b="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Quellen: </a:t>
            </a:r>
            <a:endParaRPr lang="de-DE" sz="1200" b="0" kern="1200" dirty="0" smtClean="0">
              <a:solidFill>
                <a:schemeClr val="tx1"/>
              </a:solidFill>
              <a:latin typeface="+mn-lt"/>
              <a:ea typeface="+mn-ea"/>
              <a:cs typeface="+mn-cs"/>
            </a:endParaRPr>
          </a:p>
          <a:p>
            <a:r>
              <a:rPr lang="de-DE" sz="1200" b="0" i="0" kern="1200" dirty="0" smtClean="0">
                <a:solidFill>
                  <a:schemeClr val="tx1"/>
                </a:solidFill>
                <a:effectLst/>
                <a:latin typeface="+mn-lt"/>
                <a:ea typeface="+mn-ea"/>
                <a:cs typeface="+mn-cs"/>
              </a:rPr>
              <a:t>- Hendl und Liedtke 1997, S. 329</a:t>
            </a:r>
            <a:endParaRPr lang="de-D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 http://</a:t>
            </a:r>
            <a:r>
              <a:rPr lang="de-DE" sz="1200" kern="1200" dirty="0" err="1" smtClean="0">
                <a:solidFill>
                  <a:schemeClr val="tx1"/>
                </a:solidFill>
                <a:latin typeface="+mn-lt"/>
                <a:ea typeface="+mn-ea"/>
                <a:cs typeface="+mn-cs"/>
              </a:rPr>
              <a:t>www.klima</a:t>
            </a:r>
            <a:r>
              <a:rPr lang="de-DE" sz="1200" kern="1200" dirty="0" smtClean="0">
                <a:solidFill>
                  <a:schemeClr val="tx1"/>
                </a:solidFill>
                <a:latin typeface="+mn-lt"/>
                <a:ea typeface="+mn-ea"/>
                <a:cs typeface="+mn-cs"/>
              </a:rPr>
              <a:t>-der-</a:t>
            </a:r>
            <a:r>
              <a:rPr lang="de-DE" sz="1200" kern="1200" dirty="0" err="1" smtClean="0">
                <a:solidFill>
                  <a:schemeClr val="tx1"/>
                </a:solidFill>
                <a:latin typeface="+mn-lt"/>
                <a:ea typeface="+mn-ea"/>
                <a:cs typeface="+mn-cs"/>
              </a:rPr>
              <a:t>erde.de</a:t>
            </a:r>
            <a:r>
              <a:rPr lang="de-DE" sz="1200" kern="1200" dirty="0" smtClean="0">
                <a:solidFill>
                  <a:schemeClr val="tx1"/>
                </a:solidFill>
                <a:latin typeface="+mn-lt"/>
                <a:ea typeface="+mn-ea"/>
                <a:cs typeface="+mn-cs"/>
              </a:rPr>
              <a:t>/</a:t>
            </a:r>
            <a:r>
              <a:rPr lang="de-DE" sz="1200" kern="1200" dirty="0" err="1" smtClean="0">
                <a:solidFill>
                  <a:schemeClr val="tx1"/>
                </a:solidFill>
                <a:latin typeface="+mn-lt"/>
                <a:ea typeface="+mn-ea"/>
                <a:cs typeface="+mn-cs"/>
              </a:rPr>
              <a:t>index.html</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11</a:t>
            </a:fld>
            <a:endParaRPr lang="de-DE"/>
          </a:p>
        </p:txBody>
      </p:sp>
    </p:spTree>
    <p:extLst>
      <p:ext uri="{BB962C8B-B14F-4D97-AF65-F5344CB8AC3E}">
        <p14:creationId xmlns:p14="http://schemas.microsoft.com/office/powerpoint/2010/main" val="1193744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kern="1200" baseline="0" dirty="0" smtClean="0">
                <a:solidFill>
                  <a:schemeClr val="tx1"/>
                </a:solidFill>
                <a:latin typeface="+mn-lt"/>
                <a:ea typeface="+mn-ea"/>
                <a:cs typeface="+mn-cs"/>
              </a:rPr>
              <a:t>Bei der Klimaermittlung wird davon ausgegangen, dass die Klimafaktoren das tägliche Wetter von Regionen beeinflussen und die Klimaelemente dadurch unterschiedlich stark ausgeprägt sind. Für die Bestimmung des Klimas werden die Messwerte der Klimaelemente von mindestens 30 Jahren berücksichtigt. Das Klima kann auch als Verallgemeinerung des täglichen Wetters angesehen werden. </a:t>
            </a:r>
            <a:endParaRPr lang="de-D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Quellen: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effectLst/>
                <a:latin typeface="+mn-lt"/>
                <a:ea typeface="+mn-ea"/>
                <a:cs typeface="+mn-cs"/>
              </a:rPr>
              <a:t>- Hendl und Liedtke 1997, S. 329</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 http://</a:t>
            </a:r>
            <a:r>
              <a:rPr lang="de-DE" sz="1200" kern="1200" dirty="0" err="1" smtClean="0">
                <a:solidFill>
                  <a:schemeClr val="tx1"/>
                </a:solidFill>
                <a:latin typeface="+mn-lt"/>
                <a:ea typeface="+mn-ea"/>
                <a:cs typeface="+mn-cs"/>
              </a:rPr>
              <a:t>www.klima</a:t>
            </a:r>
            <a:r>
              <a:rPr lang="de-DE" sz="1200" kern="1200" dirty="0" smtClean="0">
                <a:solidFill>
                  <a:schemeClr val="tx1"/>
                </a:solidFill>
                <a:latin typeface="+mn-lt"/>
                <a:ea typeface="+mn-ea"/>
                <a:cs typeface="+mn-cs"/>
              </a:rPr>
              <a:t>-der-</a:t>
            </a:r>
            <a:r>
              <a:rPr lang="de-DE" sz="1200" kern="1200" dirty="0" err="1" smtClean="0">
                <a:solidFill>
                  <a:schemeClr val="tx1"/>
                </a:solidFill>
                <a:latin typeface="+mn-lt"/>
                <a:ea typeface="+mn-ea"/>
                <a:cs typeface="+mn-cs"/>
              </a:rPr>
              <a:t>erde.de</a:t>
            </a:r>
            <a:r>
              <a:rPr lang="de-DE" sz="1200" kern="1200" dirty="0" smtClean="0">
                <a:solidFill>
                  <a:schemeClr val="tx1"/>
                </a:solidFill>
                <a:latin typeface="+mn-lt"/>
                <a:ea typeface="+mn-ea"/>
                <a:cs typeface="+mn-cs"/>
              </a:rPr>
              <a:t>/</a:t>
            </a:r>
            <a:r>
              <a:rPr lang="de-DE" sz="1200" kern="1200" dirty="0" err="1" smtClean="0">
                <a:solidFill>
                  <a:schemeClr val="tx1"/>
                </a:solidFill>
                <a:latin typeface="+mn-lt"/>
                <a:ea typeface="+mn-ea"/>
                <a:cs typeface="+mn-cs"/>
              </a:rPr>
              <a:t>index.html</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12</a:t>
            </a:fld>
            <a:endParaRPr lang="de-DE"/>
          </a:p>
        </p:txBody>
      </p:sp>
    </p:spTree>
    <p:extLst>
      <p:ext uri="{BB962C8B-B14F-4D97-AF65-F5344CB8AC3E}">
        <p14:creationId xmlns:p14="http://schemas.microsoft.com/office/powerpoint/2010/main" val="134358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charset="0"/>
              <a:buNone/>
            </a:pPr>
            <a:r>
              <a:rPr lang="de-DE" b="0" baseline="0" dirty="0" smtClean="0"/>
              <a:t>Die Atmosphäre setzt sich aus vielen verschiedenen Bestandteilen zusammen. Wie anhand der Grafik zu sehen ist, besteht sie zu 78 % aus Stickstoff. Sauerstoff, auch O</a:t>
            </a:r>
            <a:r>
              <a:rPr lang="de-DE" b="0" baseline="-25000" dirty="0" smtClean="0"/>
              <a:t>2</a:t>
            </a:r>
            <a:r>
              <a:rPr lang="de-DE" b="0" baseline="0" dirty="0" smtClean="0"/>
              <a:t> genannt, macht 21 % der Erdatmosphäre aus. Die restlichen 1 % setzen sich aus Edelgase und Spurengase zusammen, die jeweils in sehr geringen Konzentrationen auftreten. Die Kohlenstoffdioxid-Konzentration in der Atmosphäre beträgt nur etwa 0,04 %. Dennoch können geringe Veränderungen sehr große Auswirkungen auf die Atmosphäre haben. Vielen Menschen ist nicht bewusst, dass die CO</a:t>
            </a:r>
            <a:r>
              <a:rPr lang="de-DE" b="0" baseline="-25000" dirty="0" smtClean="0"/>
              <a:t>2</a:t>
            </a:r>
            <a:r>
              <a:rPr lang="de-DE" b="0" baseline="0" dirty="0" smtClean="0"/>
              <a:t>-Konzentration so mikroskopisch klein ausfällt. </a:t>
            </a:r>
          </a:p>
          <a:p>
            <a:pPr marL="0" indent="0">
              <a:buFont typeface="Arial" charset="0"/>
              <a:buNone/>
            </a:pPr>
            <a:endParaRPr lang="de-DE" b="0" baseline="0" dirty="0" smtClean="0"/>
          </a:p>
          <a:p>
            <a:pPr marL="0" indent="0">
              <a:buFont typeface="Arial" charset="0"/>
              <a:buNone/>
            </a:pPr>
            <a:r>
              <a:rPr lang="de-DE" baseline="0" dirty="0" smtClean="0"/>
              <a:t>Quellen:</a:t>
            </a:r>
            <a:r>
              <a:rPr lang="de-DE" sz="1200" b="0" baseline="0" dirty="0" smtClean="0"/>
              <a:t> </a:t>
            </a:r>
          </a:p>
          <a:p>
            <a:pPr marL="0" indent="0">
              <a:buFontTx/>
              <a:buChar char="-"/>
            </a:pPr>
            <a:r>
              <a:rPr lang="de-DE" altLang="de-DE" sz="1200" b="0" baseline="0" dirty="0" smtClean="0"/>
              <a:t> Witterung und Klima: Eine allgemeine Klimatologie, Ernst Heyer, 9. Auflage, Leipzig 1993) S.12-18</a:t>
            </a:r>
          </a:p>
          <a:p>
            <a:pPr marL="0" indent="0">
              <a:buFontTx/>
              <a:buChar char="-"/>
            </a:pPr>
            <a:r>
              <a:rPr lang="de-DE" sz="1200" b="0" baseline="0" dirty="0" smtClean="0"/>
              <a:t> Heinrich Faust, Der Aufbau der Erdatmosphäre: Eine zusammenfassende Darstellung unter Einbeziehung d. neuen Raketen- u. </a:t>
            </a:r>
            <a:r>
              <a:rPr lang="de-DE" sz="1200" b="0" baseline="0" dirty="0" err="1" smtClean="0"/>
              <a:t>Satellitenmeßergebnisse</a:t>
            </a:r>
            <a:r>
              <a:rPr lang="de-DE" sz="1200" b="0" baseline="0" dirty="0" smtClean="0"/>
              <a:t>,, Springer 1968  S.1-16</a:t>
            </a:r>
            <a:endParaRPr lang="de-DE" dirty="0" smtClean="0"/>
          </a:p>
        </p:txBody>
      </p:sp>
      <p:sp>
        <p:nvSpPr>
          <p:cNvPr id="4" name="Foliennummernplatzhalter 3"/>
          <p:cNvSpPr>
            <a:spLocks noGrp="1"/>
          </p:cNvSpPr>
          <p:nvPr>
            <p:ph type="sldNum" sz="quarter" idx="10"/>
          </p:nvPr>
        </p:nvSpPr>
        <p:spPr/>
        <p:txBody>
          <a:bodyPr/>
          <a:lstStyle/>
          <a:p>
            <a:fld id="{04015D28-BE0B-423F-B10B-207F250FC48E}" type="slidenum">
              <a:rPr lang="de-DE" smtClean="0"/>
              <a:t>13</a:t>
            </a:fld>
            <a:endParaRPr lang="de-DE"/>
          </a:p>
        </p:txBody>
      </p:sp>
    </p:spTree>
    <p:extLst>
      <p:ext uri="{BB962C8B-B14F-4D97-AF65-F5344CB8AC3E}">
        <p14:creationId xmlns:p14="http://schemas.microsoft.com/office/powerpoint/2010/main" val="1376470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charset="0"/>
              <a:buNone/>
            </a:pPr>
            <a:r>
              <a:rPr lang="de-DE" baseline="0" dirty="0" smtClean="0"/>
              <a:t>Die Atmosphäre besteht aus 1 % Spurengase. Die Kohlendioxid-Konzentration dieser Gase beträgt ca. 88 %. Methan hingegen macht nur einen Anteil von etwa 6 % aus. Lachgas hat eine Konzentration von ca. 4 % und die F-Gase etwa 2 %. Anhand dieser Zahlen ist zu erkennen, dass CO</a:t>
            </a:r>
            <a:r>
              <a:rPr lang="de-DE" baseline="-25000" dirty="0" smtClean="0"/>
              <a:t>2</a:t>
            </a:r>
            <a:r>
              <a:rPr lang="de-DE" baseline="0" dirty="0" smtClean="0"/>
              <a:t> den größten Anteil ausmacht. Obwohl Methan, Lachgas und die F-Gase so geringe Konzentrationen haben, bemerkt man ihren Einfluss auf den Klimawandel. </a:t>
            </a:r>
          </a:p>
          <a:p>
            <a:pPr marL="0" indent="0">
              <a:buFont typeface="Arial" charset="0"/>
              <a:buNone/>
            </a:pPr>
            <a:endParaRPr lang="de-DE" baseline="0" dirty="0" smtClean="0"/>
          </a:p>
          <a:p>
            <a:pPr marL="0" indent="0">
              <a:buFont typeface="Arial" charset="0"/>
              <a:buNone/>
            </a:pPr>
            <a:r>
              <a:rPr lang="de-DE" baseline="0" dirty="0" smtClean="0"/>
              <a:t>Quelle:</a:t>
            </a:r>
          </a:p>
          <a:p>
            <a:pPr marL="0" indent="0">
              <a:buFont typeface="Arial" charset="0"/>
              <a:buNone/>
            </a:pPr>
            <a:r>
              <a:rPr lang="de-DE" baseline="0" dirty="0" smtClean="0"/>
              <a:t>- http://</a:t>
            </a:r>
            <a:r>
              <a:rPr lang="de-DE" baseline="0" dirty="0" err="1" smtClean="0"/>
              <a:t>www.umweltbundesamt.de</a:t>
            </a:r>
            <a:r>
              <a:rPr lang="de-DE" baseline="0" dirty="0" smtClean="0"/>
              <a:t>/</a:t>
            </a:r>
            <a:r>
              <a:rPr lang="de-DE" baseline="0" dirty="0" err="1" smtClean="0"/>
              <a:t>themen</a:t>
            </a:r>
            <a:r>
              <a:rPr lang="de-DE" baseline="0" dirty="0" smtClean="0"/>
              <a:t>/klima-energie/klimaschutz-energiepolitik-in-deutschland/treibhausgas-emissionen/die-treibhausgase</a:t>
            </a:r>
            <a:endParaRPr lang="de-DE" dirty="0" smtClean="0"/>
          </a:p>
        </p:txBody>
      </p:sp>
      <p:sp>
        <p:nvSpPr>
          <p:cNvPr id="4" name="Foliennummernplatzhalter 3"/>
          <p:cNvSpPr>
            <a:spLocks noGrp="1"/>
          </p:cNvSpPr>
          <p:nvPr>
            <p:ph type="sldNum" sz="quarter" idx="10"/>
          </p:nvPr>
        </p:nvSpPr>
        <p:spPr/>
        <p:txBody>
          <a:bodyPr/>
          <a:lstStyle/>
          <a:p>
            <a:fld id="{04015D28-BE0B-423F-B10B-207F250FC48E}" type="slidenum">
              <a:rPr lang="de-DE" smtClean="0"/>
              <a:t>14</a:t>
            </a:fld>
            <a:endParaRPr lang="de-DE"/>
          </a:p>
        </p:txBody>
      </p:sp>
    </p:spTree>
    <p:extLst>
      <p:ext uri="{BB962C8B-B14F-4D97-AF65-F5344CB8AC3E}">
        <p14:creationId xmlns:p14="http://schemas.microsoft.com/office/powerpoint/2010/main" val="146991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lvl="0" indent="0" algn="l" defTabSz="2444750">
              <a:lnSpc>
                <a:spcPct val="90000"/>
              </a:lnSpc>
              <a:spcBef>
                <a:spcPct val="0"/>
              </a:spcBef>
              <a:spcAft>
                <a:spcPct val="15000"/>
              </a:spcAft>
              <a:buFont typeface="Arial" charset="0"/>
              <a:buNone/>
            </a:pPr>
            <a:r>
              <a:rPr lang="de-DE" sz="1200" spc="0" dirty="0" smtClean="0"/>
              <a:t>Die Atmosphäre wird auch als Lufthülle der Erde bezeichnet.</a:t>
            </a:r>
            <a:r>
              <a:rPr lang="de-DE" sz="1200" spc="0" baseline="0" dirty="0" smtClean="0"/>
              <a:t> Sie besteht aus vielen verschiedenen Gasen, die durch die Erdanziehungskraft zusammengehalten werden. Die Atmosphäre ist der Ort, an dem sich das Wetter und das Klima abspielt. Außerdem schützt sie die Menschen vor dem Einfall gesundheitsschädlicher Strahlung. </a:t>
            </a:r>
            <a:endParaRPr lang="de-DE" sz="1200" spc="0" dirty="0" smtClean="0"/>
          </a:p>
          <a:p>
            <a:pPr marL="0" indent="0">
              <a:buFont typeface="Arial" charset="0"/>
              <a:buNone/>
            </a:pPr>
            <a:endParaRPr lang="de-DE" baseline="0" dirty="0" smtClean="0"/>
          </a:p>
          <a:p>
            <a:pPr marL="0" indent="0">
              <a:buFont typeface="Arial" charset="0"/>
              <a:buNone/>
            </a:pPr>
            <a:r>
              <a:rPr lang="de-DE" baseline="0" dirty="0" smtClean="0"/>
              <a:t>Quellen:</a:t>
            </a:r>
            <a:r>
              <a:rPr lang="de-DE" sz="1200" b="0" baseline="0" dirty="0" smtClean="0"/>
              <a:t> </a:t>
            </a:r>
          </a:p>
          <a:p>
            <a:pPr marL="0" indent="0">
              <a:buFont typeface="Arial" charset="0"/>
              <a:buNone/>
            </a:pPr>
            <a:r>
              <a:rPr lang="de-DE" altLang="de-DE" sz="1200" b="0" baseline="0" dirty="0" smtClean="0"/>
              <a:t>- Witterung und Klima: Eine allgemeine Klimatologie, Ernst Heyer, 9. Auflage, Leipzig 1993, S.12-18</a:t>
            </a:r>
          </a:p>
          <a:p>
            <a:pPr marL="0" indent="0">
              <a:buFontTx/>
              <a:buChar char="-"/>
            </a:pPr>
            <a:r>
              <a:rPr lang="de-DE" sz="1200" b="0" baseline="0" dirty="0" smtClean="0"/>
              <a:t> Heinrich Faust, Der Aufbau der Erdatmosphäre: Eine zusammenfassende Darstellung unter Einbeziehung d. neuen Raketen- u. </a:t>
            </a:r>
            <a:r>
              <a:rPr lang="de-DE" sz="1200" b="0" baseline="0" dirty="0" err="1" smtClean="0"/>
              <a:t>Satellitenmeßergebnisse</a:t>
            </a:r>
            <a:r>
              <a:rPr lang="de-DE" sz="1200" b="0" baseline="0" dirty="0" smtClean="0"/>
              <a:t>,  </a:t>
            </a:r>
          </a:p>
          <a:p>
            <a:pPr marL="0" indent="0">
              <a:buFontTx/>
              <a:buNone/>
            </a:pPr>
            <a:r>
              <a:rPr lang="de-DE" sz="1200" b="0" baseline="0" dirty="0" smtClean="0"/>
              <a:t>  Springer 1968  S.1-16</a:t>
            </a:r>
            <a:endParaRPr lang="de-DE" dirty="0" smtClean="0"/>
          </a:p>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15</a:t>
            </a:fld>
            <a:endParaRPr lang="de-DE"/>
          </a:p>
        </p:txBody>
      </p:sp>
    </p:spTree>
    <p:extLst>
      <p:ext uri="{BB962C8B-B14F-4D97-AF65-F5344CB8AC3E}">
        <p14:creationId xmlns:p14="http://schemas.microsoft.com/office/powerpoint/2010/main" val="645565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b="0" dirty="0" smtClean="0"/>
              <a:t>Die Treibhausgase gehören unteranderem zu den 1 Prozent der Edel- und Spurengase. Manche</a:t>
            </a:r>
            <a:r>
              <a:rPr lang="de-DE" b="0" baseline="0" dirty="0" smtClean="0"/>
              <a:t> dieser Gase sind natürlich vorhandene Gase. Andere wiederum werden durch den Menschen erzeugt und kommen in der Natur nicht vor. Die künstlich erzeugten Gase haben jedoch, genauso wie die natürlichen Gase, Auswirkungen auf den Treibhauseffekt. Die Gase, die als Treibhausgase bekannt sind, sind </a:t>
            </a:r>
            <a:r>
              <a:rPr lang="de-DE" sz="1200" b="0" dirty="0" smtClean="0"/>
              <a:t>Kohlendioxid (</a:t>
            </a:r>
            <a:r>
              <a:rPr lang="de-DE" sz="1200" b="0" dirty="0" smtClean="0">
                <a:sym typeface="Wingdings" panose="05000000000000000000" pitchFamily="2" charset="2"/>
              </a:rPr>
              <a:t>CO</a:t>
            </a:r>
            <a:r>
              <a:rPr lang="de-DE" sz="1200" b="0" baseline="-25000" dirty="0" smtClean="0">
                <a:sym typeface="Wingdings" panose="05000000000000000000" pitchFamily="2" charset="2"/>
              </a:rPr>
              <a:t>2</a:t>
            </a:r>
            <a:r>
              <a:rPr lang="de-DE" sz="1200" b="0" dirty="0" smtClean="0"/>
              <a:t>), Fluorchlorkohlenwasserstoff (FCKW), Methan (</a:t>
            </a:r>
            <a:r>
              <a:rPr lang="de-DE" sz="1200" b="0" dirty="0" smtClean="0">
                <a:sym typeface="Wingdings" panose="05000000000000000000" pitchFamily="2" charset="2"/>
              </a:rPr>
              <a:t>CH</a:t>
            </a:r>
            <a:r>
              <a:rPr lang="de-DE" sz="1200" b="0" baseline="-25000" dirty="0" smtClean="0">
                <a:sym typeface="Wingdings" panose="05000000000000000000" pitchFamily="2" charset="2"/>
              </a:rPr>
              <a:t>4</a:t>
            </a:r>
            <a:r>
              <a:rPr lang="de-DE" sz="1200" b="0" dirty="0" smtClean="0"/>
              <a:t>), Ozon (O</a:t>
            </a:r>
            <a:r>
              <a:rPr lang="de-DE" sz="1200" b="0" baseline="-25000" dirty="0" smtClean="0"/>
              <a:t>3</a:t>
            </a:r>
            <a:r>
              <a:rPr lang="de-DE" sz="1200" b="0" dirty="0" smtClean="0"/>
              <a:t>),</a:t>
            </a:r>
            <a:r>
              <a:rPr lang="de-DE" sz="1200" b="0" baseline="0" dirty="0" smtClean="0"/>
              <a:t> </a:t>
            </a:r>
            <a:r>
              <a:rPr lang="de-DE" sz="1200" b="0" dirty="0" err="1" smtClean="0"/>
              <a:t>Distickstoffoxid</a:t>
            </a:r>
            <a:r>
              <a:rPr lang="de-DE" sz="1200" b="0" dirty="0" smtClean="0"/>
              <a:t>/Lachgas (</a:t>
            </a:r>
            <a:r>
              <a:rPr lang="de-DE" sz="1200" b="0" dirty="0" smtClean="0">
                <a:sym typeface="Wingdings" panose="05000000000000000000" pitchFamily="2" charset="2"/>
              </a:rPr>
              <a:t>N</a:t>
            </a:r>
            <a:r>
              <a:rPr lang="de-DE" sz="1200" b="0" baseline="-25000" dirty="0" smtClean="0">
                <a:sym typeface="Wingdings" panose="05000000000000000000" pitchFamily="2" charset="2"/>
              </a:rPr>
              <a:t>2</a:t>
            </a:r>
            <a:r>
              <a:rPr lang="de-DE" sz="1200" b="0" dirty="0" smtClean="0">
                <a:sym typeface="Wingdings" panose="05000000000000000000" pitchFamily="2" charset="2"/>
              </a:rPr>
              <a:t>O</a:t>
            </a:r>
            <a:r>
              <a:rPr lang="de-DE" sz="1200" b="0" dirty="0" smtClean="0"/>
              <a:t>), </a:t>
            </a:r>
            <a:r>
              <a:rPr lang="de-DE" sz="1200" b="0" dirty="0" err="1" smtClean="0"/>
              <a:t>Schwefelhexafluorid</a:t>
            </a:r>
            <a:r>
              <a:rPr lang="de-DE" sz="1200" b="0" dirty="0" smtClean="0"/>
              <a:t> (SF</a:t>
            </a:r>
            <a:r>
              <a:rPr lang="de-DE" sz="1200" b="0" baseline="-25000" dirty="0" smtClean="0"/>
              <a:t>6</a:t>
            </a:r>
            <a:r>
              <a:rPr lang="de-DE" sz="1200" b="0" dirty="0" smtClean="0"/>
              <a:t>), Wasserhaltige Fluorkohlenwasserstoffe (HFKW/HFC) und Weitere</a:t>
            </a:r>
            <a:r>
              <a:rPr lang="de-DE" sz="1200" b="0" baseline="0" dirty="0" smtClean="0"/>
              <a:t> </a:t>
            </a:r>
            <a:r>
              <a:rPr lang="de-DE" sz="1200" b="0" dirty="0" smtClean="0"/>
              <a:t>Spurenelemente.</a:t>
            </a:r>
          </a:p>
          <a:p>
            <a:pPr lvl="0"/>
            <a:r>
              <a:rPr lang="de-DE" baseline="0" dirty="0" smtClean="0"/>
              <a:t> </a:t>
            </a:r>
          </a:p>
          <a:p>
            <a:r>
              <a:rPr lang="de-DE" dirty="0" smtClean="0"/>
              <a:t>Quellen:</a:t>
            </a:r>
          </a:p>
          <a:p>
            <a:r>
              <a:rPr lang="de-DE" baseline="0" dirty="0" smtClean="0"/>
              <a:t>- Kurt G. </a:t>
            </a:r>
            <a:r>
              <a:rPr lang="de-DE" baseline="0" dirty="0" err="1" smtClean="0"/>
              <a:t>Blüchel</a:t>
            </a:r>
            <a:r>
              <a:rPr lang="de-DE" baseline="0" dirty="0" smtClean="0"/>
              <a:t>,</a:t>
            </a:r>
            <a:r>
              <a:rPr lang="de-DE" dirty="0" smtClean="0"/>
              <a:t> Der Klimaschwindel: </a:t>
            </a:r>
            <a:r>
              <a:rPr lang="de-DE" dirty="0" err="1" smtClean="0"/>
              <a:t>Erderwährmung</a:t>
            </a:r>
            <a:r>
              <a:rPr lang="de-DE" dirty="0" smtClean="0"/>
              <a:t>, Treibhauseffekt, Klimawandel</a:t>
            </a:r>
            <a:r>
              <a:rPr lang="de-DE" baseline="0" dirty="0" smtClean="0"/>
              <a:t> – Die Fakten, C. Bertelsmann, 2009</a:t>
            </a:r>
          </a:p>
          <a:p>
            <a:r>
              <a:rPr lang="de-DE" baseline="0" dirty="0" smtClean="0"/>
              <a:t>- Hermann </a:t>
            </a:r>
            <a:r>
              <a:rPr lang="de-DE" baseline="0" dirty="0" err="1" smtClean="0"/>
              <a:t>Flohn</a:t>
            </a:r>
            <a:r>
              <a:rPr lang="de-DE" baseline="0" dirty="0" smtClean="0"/>
              <a:t>, </a:t>
            </a:r>
            <a:r>
              <a:rPr lang="de-DE" dirty="0" smtClean="0"/>
              <a:t>Treibhauseffekt der Atmosphäre: Neue Fakten und Perspektiven, Springer, </a:t>
            </a:r>
            <a:r>
              <a:rPr lang="de-DE" baseline="0" dirty="0" smtClean="0"/>
              <a:t>1990</a:t>
            </a:r>
          </a:p>
          <a:p>
            <a:r>
              <a:rPr lang="de-DE" dirty="0" smtClean="0"/>
              <a:t>- http://</a:t>
            </a:r>
            <a:r>
              <a:rPr lang="de-DE" dirty="0" err="1" smtClean="0"/>
              <a:t>www.dwd.de</a:t>
            </a:r>
            <a:r>
              <a:rPr lang="de-DE" dirty="0" smtClean="0"/>
              <a:t>/DE/</a:t>
            </a:r>
            <a:r>
              <a:rPr lang="de-DE" dirty="0" err="1" smtClean="0"/>
              <a:t>wetter</a:t>
            </a:r>
            <a:r>
              <a:rPr lang="de-DE" dirty="0" smtClean="0"/>
              <a:t>/</a:t>
            </a:r>
            <a:r>
              <a:rPr lang="de-DE" dirty="0" err="1" smtClean="0"/>
              <a:t>thema_des_tages</a:t>
            </a:r>
            <a:r>
              <a:rPr lang="de-DE" dirty="0" smtClean="0"/>
              <a:t>/2015/12/8.html </a:t>
            </a:r>
          </a:p>
          <a:p>
            <a:endParaRPr lang="de-DE" dirty="0" smtClean="0"/>
          </a:p>
          <a:p>
            <a:endParaRPr lang="de-DE" dirty="0" smtClean="0"/>
          </a:p>
        </p:txBody>
      </p:sp>
      <p:sp>
        <p:nvSpPr>
          <p:cNvPr id="4" name="Foliennummernplatzhalter 3"/>
          <p:cNvSpPr>
            <a:spLocks noGrp="1"/>
          </p:cNvSpPr>
          <p:nvPr>
            <p:ph type="sldNum" sz="quarter" idx="10"/>
          </p:nvPr>
        </p:nvSpPr>
        <p:spPr/>
        <p:txBody>
          <a:bodyPr/>
          <a:lstStyle/>
          <a:p>
            <a:fld id="{04015D28-BE0B-423F-B10B-207F250FC48E}" type="slidenum">
              <a:rPr lang="de-DE" smtClean="0"/>
              <a:t>16</a:t>
            </a:fld>
            <a:endParaRPr lang="de-DE"/>
          </a:p>
        </p:txBody>
      </p:sp>
    </p:spTree>
    <p:extLst>
      <p:ext uri="{BB962C8B-B14F-4D97-AF65-F5344CB8AC3E}">
        <p14:creationId xmlns:p14="http://schemas.microsoft.com/office/powerpoint/2010/main" val="1607797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2000" b="0" dirty="0" smtClean="0"/>
              <a:t>Diese Grafik verdeutlicht vereinfacht, wie es ohne den Treibhauseffekt auf</a:t>
            </a:r>
            <a:r>
              <a:rPr lang="de-DE" sz="2000" b="0" baseline="0" dirty="0" smtClean="0"/>
              <a:t> der Erde wäre. </a:t>
            </a:r>
            <a:r>
              <a:rPr lang="de-DE" sz="2000" b="0" dirty="0" smtClean="0"/>
              <a:t>Ohne den Treibhauseffekt läge die</a:t>
            </a:r>
            <a:r>
              <a:rPr lang="de-DE" sz="2000" b="0" baseline="0" dirty="0" smtClean="0"/>
              <a:t> Temperatur</a:t>
            </a:r>
            <a:r>
              <a:rPr lang="de-DE" sz="2000" b="0" dirty="0" smtClean="0"/>
              <a:t> auf der Erde bei -18 Grad Celsius. Die kurzwelligen Sonnenstrahlen die auf die Erde gelangen, werden nach dem Aufprall auf der Oberfläche</a:t>
            </a:r>
            <a:r>
              <a:rPr lang="de-DE" sz="2000" b="0" baseline="0" dirty="0" smtClean="0"/>
              <a:t> in langwellige Wärmestrahlung umgewandelt. Ein Teil dieser Wärmestrahlung würde auf der Erde verweilen, während der restliche Teil die Erdatmosphäre wieder verließe. </a:t>
            </a:r>
          </a:p>
          <a:p>
            <a:r>
              <a:rPr lang="de-DE" sz="2000" b="0" dirty="0" smtClean="0"/>
              <a:t>Ohne den Treibhauseffekt wäre ein Leben auf der Erde nur bedingt möglich.</a:t>
            </a:r>
          </a:p>
          <a:p>
            <a:endParaRPr lang="de-DE" sz="2000" dirty="0" smtClean="0"/>
          </a:p>
          <a:p>
            <a:r>
              <a:rPr lang="de-DE" sz="2000" dirty="0" smtClean="0"/>
              <a:t>Quellen:</a:t>
            </a:r>
            <a:r>
              <a:rPr lang="de-DE" sz="2000" baseline="0" dirty="0" smtClean="0"/>
              <a:t> </a:t>
            </a:r>
          </a:p>
          <a:p>
            <a:r>
              <a:rPr lang="de-DE" sz="2000" baseline="0" dirty="0" smtClean="0"/>
              <a:t>- http://</a:t>
            </a:r>
            <a:r>
              <a:rPr lang="de-DE" sz="2000" baseline="0" dirty="0" err="1" smtClean="0"/>
              <a:t>www.dwd.de</a:t>
            </a:r>
            <a:r>
              <a:rPr lang="de-DE" sz="2000" baseline="0" dirty="0" smtClean="0"/>
              <a:t>/DE/klimaumwelt/</a:t>
            </a:r>
            <a:r>
              <a:rPr lang="de-DE" sz="2000" baseline="0" dirty="0" err="1" smtClean="0"/>
              <a:t>klimawandel</a:t>
            </a:r>
            <a:r>
              <a:rPr lang="de-DE" sz="2000" baseline="0" dirty="0" smtClean="0"/>
              <a:t>/</a:t>
            </a:r>
            <a:r>
              <a:rPr lang="de-DE" sz="2000" baseline="0" dirty="0" err="1" smtClean="0"/>
              <a:t>ueberblick</a:t>
            </a:r>
            <a:r>
              <a:rPr lang="de-DE" sz="2000" baseline="0" dirty="0" smtClean="0"/>
              <a:t>/</a:t>
            </a:r>
            <a:r>
              <a:rPr lang="de-DE" sz="2000" baseline="0" dirty="0" err="1" smtClean="0"/>
              <a:t>ueberblick_node.html</a:t>
            </a:r>
            <a:endParaRPr lang="de-DE" sz="2000" baseline="0" dirty="0" smtClean="0"/>
          </a:p>
          <a:p>
            <a:pPr>
              <a:buFontTx/>
              <a:buChar char="-"/>
            </a:pPr>
            <a:r>
              <a:rPr lang="de-DE" sz="2000" baseline="0" dirty="0" smtClean="0"/>
              <a:t> Christina </a:t>
            </a:r>
            <a:r>
              <a:rPr lang="de-DE" sz="2000" baseline="0" dirty="0" err="1" smtClean="0"/>
              <a:t>Kleinau</a:t>
            </a:r>
            <a:r>
              <a:rPr lang="de-DE" sz="2000" baseline="0" dirty="0" smtClean="0"/>
              <a:t>, Der Treibhauseffekt als Thema im Sachunterricht: Untersuchungen zu Möglichkeiten und Grenzen, </a:t>
            </a:r>
            <a:r>
              <a:rPr lang="de-DE" sz="2000" baseline="0" dirty="0" err="1" smtClean="0"/>
              <a:t>Diplomica</a:t>
            </a:r>
            <a:r>
              <a:rPr lang="de-DE" sz="2000" baseline="0" dirty="0" smtClean="0"/>
              <a:t> Verlag, Hamburg, 2013</a:t>
            </a:r>
          </a:p>
          <a:p>
            <a:r>
              <a:rPr lang="de-DE" sz="2000" baseline="0" dirty="0" smtClean="0"/>
              <a:t>- http://</a:t>
            </a:r>
            <a:r>
              <a:rPr lang="de-DE" sz="2000" baseline="0" dirty="0" err="1" smtClean="0"/>
              <a:t>www.umweltbundesamt.de</a:t>
            </a:r>
            <a:r>
              <a:rPr lang="de-DE" sz="2000" baseline="0" dirty="0" smtClean="0"/>
              <a:t>/</a:t>
            </a:r>
            <a:r>
              <a:rPr lang="de-DE" sz="2000" baseline="0" dirty="0" err="1" smtClean="0"/>
              <a:t>service</a:t>
            </a:r>
            <a:r>
              <a:rPr lang="de-DE" sz="2000" baseline="0" dirty="0" smtClean="0"/>
              <a:t>/</a:t>
            </a:r>
            <a:r>
              <a:rPr lang="de-DE" sz="2000" baseline="0" dirty="0" err="1" smtClean="0"/>
              <a:t>uba</a:t>
            </a:r>
            <a:r>
              <a:rPr lang="de-DE" sz="2000" baseline="0" dirty="0" smtClean="0"/>
              <a:t>-fragen/wie-funktioniert-der-treibhauseffekt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2000" b="1"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2000" b="1" dirty="0" smtClean="0"/>
          </a:p>
          <a:p>
            <a:pPr marL="171450" indent="-171450">
              <a:buFont typeface="Arial" panose="020B0604020202020204" pitchFamily="34" charset="0"/>
              <a:buChar char="•"/>
            </a:pPr>
            <a:endParaRPr lang="de-DE" sz="2000" dirty="0" smtClean="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17</a:t>
            </a:fld>
            <a:endParaRPr lang="de-DE"/>
          </a:p>
        </p:txBody>
      </p:sp>
    </p:spTree>
    <p:extLst>
      <p:ext uri="{BB962C8B-B14F-4D97-AF65-F5344CB8AC3E}">
        <p14:creationId xmlns:p14="http://schemas.microsoft.com/office/powerpoint/2010/main" val="2134906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smtClean="0"/>
              <a:t>Im Gegensatz zu</a:t>
            </a:r>
            <a:r>
              <a:rPr lang="de-DE" sz="2000" b="0" baseline="0" dirty="0" smtClean="0"/>
              <a:t> einer Erde ohne Treibhauseffekt sorgt der natürliche Treibhauseffekt dafür, dass es auf der Erde </a:t>
            </a:r>
            <a:r>
              <a:rPr lang="de-DE" sz="2000" b="0" baseline="0" smtClean="0"/>
              <a:t>um </a:t>
            </a:r>
            <a:r>
              <a:rPr lang="de-DE" sz="2000" b="0" baseline="0" smtClean="0"/>
              <a:t>33 </a:t>
            </a:r>
            <a:r>
              <a:rPr lang="de-DE" sz="2000" b="0" baseline="0" dirty="0" smtClean="0"/>
              <a:t>Grad Celsius wärmer ist. Auch hier gelangen die kurzwelligen Sonnenstrahlen durch die Erdatmosphäre und den klimawirksamen Gasen auf die Erdoberfläche und werden zu langwelligen Wärmestrahlen umgewandelt. Jetzt ist jedoch entscheidend, dass ein Teil der langwelligen Wärmestrahlung durch die klimawirksamen Gase die Erdatmosphäre nicht verlässt. Sie werden durch die klimawirksamen Gase absorbiert und wieder zur Erde zurückgestrahlt. Dies wirkt sich wärmend auf die Erdoberfläche und die tieferen Schichten der Atmosphäre aus. Die Hauptv</a:t>
            </a:r>
            <a:r>
              <a:rPr lang="de-DE" sz="2000" b="0" dirty="0" smtClean="0"/>
              <a:t>erursacher des natürlichen Treibhauseffekts sind</a:t>
            </a:r>
            <a:r>
              <a:rPr lang="de-DE" sz="2000" b="0" baseline="0" dirty="0" smtClean="0"/>
              <a:t> </a:t>
            </a:r>
            <a:r>
              <a:rPr lang="de-DE" sz="2000" b="0" dirty="0" smtClean="0"/>
              <a:t>hauptsächlich Wasserdampf und Kohlenstoffdioxid</a:t>
            </a:r>
            <a:r>
              <a:rPr lang="de-DE" sz="2000" b="0" dirty="0" smtClean="0"/>
              <a:t>. </a:t>
            </a:r>
            <a:r>
              <a:rPr lang="de-DE" sz="2000" b="0" baseline="0" dirty="0" smtClean="0"/>
              <a:t>Der Treibhauseffekt macht menschliches Leben überhaupt erst möglich.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b="0" baseline="0" dirty="0" smtClean="0"/>
          </a:p>
          <a:p>
            <a:r>
              <a:rPr lang="de-DE" sz="2000" dirty="0" smtClean="0"/>
              <a:t>Trotz seines Namens sollte der Treibhauseffekt nicht mit dem Glashauseffekt verwechselt werden. Während beim Treibhauseffekt die Wärmestrahlung von den klimawirksamen Gasen daran gehindert wird, zurück ins All zu strahlen, basiert die Erwärmung in einem Glashaus (oder Treibhaus) auf Wärmeleitung und Konvektion. Vereinfacht gesagt verhindert ein Glashaus, dass der Wind über die Fläche streichen und diese dadurch abkühlen kann. Dass Wärmestrahlung in einem Glashaus am Austreten gehindert wird, spielt hierbei eine eher untergeordnete Rolle. Dennoch nutzen Klimakritiker die ungenaue Unterscheidung der Begriffe Treibhauseffekt und Glashauseffekt und behaupten, eine Erwärmung aufgrund des Treibhauseffektes könne es nicht geben, weil die langwellige Strahlung aus einem Glashaus austreten könne</a:t>
            </a:r>
            <a:r>
              <a:rPr lang="de-DE" sz="2000" b="0" baseline="0" dirty="0" smtClean="0"/>
              <a:t>. </a:t>
            </a:r>
          </a:p>
          <a:p>
            <a:r>
              <a:rPr lang="de-DE" sz="2000" b="0" baseline="0" dirty="0" smtClean="0"/>
              <a:t>Der </a:t>
            </a:r>
            <a:r>
              <a:rPr lang="de-DE" sz="2000" b="0" baseline="0" dirty="0" smtClean="0"/>
              <a:t>natürliche Treibhauseffekt wird durch die anthropogenen Einflüsse weiter verstärkt und genau das bringt große Gefahren mit sich. </a:t>
            </a:r>
            <a:endParaRPr lang="de-DE" sz="2000" b="0" dirty="0" smtClean="0"/>
          </a:p>
          <a:p>
            <a:endParaRPr lang="de-DE" sz="2000" dirty="0" smtClean="0"/>
          </a:p>
          <a:p>
            <a:r>
              <a:rPr lang="de-DE" sz="2000" dirty="0" smtClean="0"/>
              <a:t>Quellen:</a:t>
            </a:r>
            <a:r>
              <a:rPr lang="de-DE" sz="2000" baseline="0" dirty="0" smtClean="0"/>
              <a:t> </a:t>
            </a:r>
          </a:p>
          <a:p>
            <a:r>
              <a:rPr lang="de-DE" sz="2000" baseline="0" dirty="0" smtClean="0"/>
              <a:t>- http://</a:t>
            </a:r>
            <a:r>
              <a:rPr lang="de-DE" sz="2000" baseline="0" dirty="0" err="1" smtClean="0"/>
              <a:t>www.dwd.de</a:t>
            </a:r>
            <a:r>
              <a:rPr lang="de-DE" sz="2000" baseline="0" dirty="0" smtClean="0"/>
              <a:t>/DE/klimaumwelt/</a:t>
            </a:r>
            <a:r>
              <a:rPr lang="de-DE" sz="2000" baseline="0" dirty="0" err="1" smtClean="0"/>
              <a:t>klimawandel</a:t>
            </a:r>
            <a:r>
              <a:rPr lang="de-DE" sz="2000" baseline="0" dirty="0" smtClean="0"/>
              <a:t>/</a:t>
            </a:r>
            <a:r>
              <a:rPr lang="de-DE" sz="2000" baseline="0" dirty="0" err="1" smtClean="0"/>
              <a:t>ueberblick</a:t>
            </a:r>
            <a:r>
              <a:rPr lang="de-DE" sz="2000" baseline="0" dirty="0" smtClean="0"/>
              <a:t>/</a:t>
            </a:r>
            <a:r>
              <a:rPr lang="de-DE" sz="2000" baseline="0" dirty="0" err="1" smtClean="0"/>
              <a:t>ueberblick_node.html</a:t>
            </a:r>
            <a:endParaRPr lang="de-DE" sz="2000" baseline="0" dirty="0" smtClean="0"/>
          </a:p>
          <a:p>
            <a:pPr>
              <a:buFontTx/>
              <a:buChar char="-"/>
            </a:pPr>
            <a:r>
              <a:rPr lang="de-DE" sz="2000" baseline="0" dirty="0" smtClean="0"/>
              <a:t> Christina </a:t>
            </a:r>
            <a:r>
              <a:rPr lang="de-DE" sz="2000" baseline="0" dirty="0" err="1" smtClean="0"/>
              <a:t>Kleinau</a:t>
            </a:r>
            <a:r>
              <a:rPr lang="de-DE" sz="2000" baseline="0" dirty="0" smtClean="0"/>
              <a:t>, Der Treibhauseffekt als Thema im Sachunterricht: Untersuchungen zu Möglichkeiten und Grenzen, </a:t>
            </a:r>
            <a:r>
              <a:rPr lang="de-DE" sz="2000" baseline="0" dirty="0" err="1" smtClean="0"/>
              <a:t>Diplomica</a:t>
            </a:r>
            <a:r>
              <a:rPr lang="de-DE" sz="2000" baseline="0" dirty="0" smtClean="0"/>
              <a:t> Verlag, Hamburg, 2013</a:t>
            </a:r>
          </a:p>
          <a:p>
            <a:r>
              <a:rPr lang="de-DE" sz="2000" baseline="0" dirty="0" smtClean="0"/>
              <a:t>- http://</a:t>
            </a:r>
            <a:r>
              <a:rPr lang="de-DE" sz="2000" baseline="0" dirty="0" err="1" smtClean="0"/>
              <a:t>www.umweltbundesamt.de</a:t>
            </a:r>
            <a:r>
              <a:rPr lang="de-DE" sz="2000" baseline="0" dirty="0" smtClean="0"/>
              <a:t>/</a:t>
            </a:r>
            <a:r>
              <a:rPr lang="de-DE" sz="2000" baseline="0" dirty="0" err="1" smtClean="0"/>
              <a:t>service</a:t>
            </a:r>
            <a:r>
              <a:rPr lang="de-DE" sz="2000" baseline="0" dirty="0" smtClean="0"/>
              <a:t>/</a:t>
            </a:r>
            <a:r>
              <a:rPr lang="de-DE" sz="2000" baseline="0" dirty="0" err="1" smtClean="0"/>
              <a:t>uba</a:t>
            </a:r>
            <a:r>
              <a:rPr lang="de-DE" sz="2000" baseline="0" dirty="0" smtClean="0"/>
              <a:t>-fragen/wie-funktioniert-der-treibhauseffekt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2000" b="1" dirty="0" smtClean="0"/>
          </a:p>
          <a:p>
            <a:pPr marL="171450" indent="-171450">
              <a:buFont typeface="Arial" panose="020B0604020202020204" pitchFamily="34" charset="0"/>
              <a:buChar char="•"/>
            </a:pPr>
            <a:endParaRPr lang="de-DE" sz="2000" dirty="0" smtClean="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18</a:t>
            </a:fld>
            <a:endParaRPr lang="de-DE"/>
          </a:p>
        </p:txBody>
      </p:sp>
    </p:spTree>
    <p:extLst>
      <p:ext uri="{BB962C8B-B14F-4D97-AF65-F5344CB8AC3E}">
        <p14:creationId xmlns:p14="http://schemas.microsoft.com/office/powerpoint/2010/main" val="2118269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latin typeface="+mn-lt"/>
                <a:ea typeface="+mn-ea"/>
                <a:cs typeface="+mn-cs"/>
              </a:rPr>
              <a:t>Der anthropogene Treibhauseffekt wird auch künstlicher oder zusätzlicher Treibhauseffekt genannt. Er wird durch das menschliche Handeln verursacht</a:t>
            </a:r>
            <a:r>
              <a:rPr lang="de-DE" sz="1200" b="0" kern="1200" baseline="0" dirty="0" smtClean="0">
                <a:solidFill>
                  <a:schemeClr val="tx1"/>
                </a:solidFill>
                <a:latin typeface="+mn-lt"/>
                <a:ea typeface="+mn-ea"/>
                <a:cs typeface="+mn-cs"/>
              </a:rPr>
              <a:t> und führt zu zusätzlichen Emissionen von klimawirksamen Gasen, wie z.B. Spurengase. Seit der Industrialisierung ist ein stetig steigender Trend der Freisetzung dieser Gase zu sehen. Seitdem hat die </a:t>
            </a:r>
            <a:r>
              <a:rPr lang="de-DE" sz="1200" b="0" kern="1200" dirty="0" smtClean="0">
                <a:solidFill>
                  <a:schemeClr val="tx1"/>
                </a:solidFill>
                <a:latin typeface="+mn-lt"/>
                <a:ea typeface="+mn-ea"/>
                <a:cs typeface="+mn-cs"/>
              </a:rPr>
              <a:t>Kohlendioxid-</a:t>
            </a:r>
            <a:r>
              <a:rPr lang="de-DE" sz="1200" b="0" kern="1200" baseline="0" dirty="0" smtClean="0">
                <a:solidFill>
                  <a:schemeClr val="tx1"/>
                </a:solidFill>
                <a:latin typeface="+mn-lt"/>
                <a:ea typeface="+mn-ea"/>
                <a:cs typeface="+mn-cs"/>
              </a:rPr>
              <a:t>Konzentration in der Atmosphäre um etwa 30 % zugenommen. Vor allem durch die Rodung der Regenwälder und durch den Einsatz fossiler Energieträger steigt die Konzentration an. Doch es fand nicht nur ein Anstieg </a:t>
            </a:r>
            <a:r>
              <a:rPr lang="de-DE" sz="1200" b="0" dirty="0" smtClean="0"/>
              <a:t>der Konzentrationen der natürlich vorhandenen Treibhausgase statt. Menschen erzeugen</a:t>
            </a:r>
            <a:r>
              <a:rPr lang="de-DE" sz="1200" b="0" baseline="0" dirty="0" smtClean="0"/>
              <a:t> außerdem Gase, </a:t>
            </a:r>
            <a:r>
              <a:rPr lang="de-DE" sz="1200" b="0" dirty="0" smtClean="0"/>
              <a:t>die</a:t>
            </a:r>
            <a:r>
              <a:rPr lang="de-DE" sz="1200" b="0" baseline="0" dirty="0" smtClean="0"/>
              <a:t> in der Natur </a:t>
            </a:r>
            <a:r>
              <a:rPr lang="de-DE" sz="1200" b="0" dirty="0" smtClean="0"/>
              <a:t>nicht vorkommen und die den Treibhauseffekt ebenfalls verstärken.</a:t>
            </a:r>
          </a:p>
          <a:p>
            <a:r>
              <a:rPr lang="de-DE" sz="1200" kern="1200" baseline="0" dirty="0" smtClean="0">
                <a:solidFill>
                  <a:schemeClr val="tx1"/>
                </a:solidFill>
                <a:latin typeface="+mn-lt"/>
                <a:ea typeface="+mn-ea"/>
                <a:cs typeface="+mn-cs"/>
              </a:rPr>
              <a:t>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Quellen:</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 http://</a:t>
            </a:r>
            <a:r>
              <a:rPr lang="de-DE" sz="1200" kern="1200" dirty="0" err="1" smtClean="0">
                <a:solidFill>
                  <a:schemeClr val="tx1"/>
                </a:solidFill>
                <a:latin typeface="+mn-lt"/>
                <a:ea typeface="+mn-ea"/>
                <a:cs typeface="+mn-cs"/>
              </a:rPr>
              <a:t>www.dwd.de</a:t>
            </a:r>
            <a:r>
              <a:rPr lang="de-DE" sz="1200" kern="1200" dirty="0" smtClean="0">
                <a:solidFill>
                  <a:schemeClr val="tx1"/>
                </a:solidFill>
                <a:latin typeface="+mn-lt"/>
                <a:ea typeface="+mn-ea"/>
                <a:cs typeface="+mn-cs"/>
              </a:rPr>
              <a:t>/DE/</a:t>
            </a:r>
            <a:r>
              <a:rPr lang="de-DE" sz="1200" kern="1200" dirty="0" err="1" smtClean="0">
                <a:solidFill>
                  <a:schemeClr val="tx1"/>
                </a:solidFill>
                <a:latin typeface="+mn-lt"/>
                <a:ea typeface="+mn-ea"/>
                <a:cs typeface="+mn-cs"/>
              </a:rPr>
              <a:t>wetter</a:t>
            </a:r>
            <a:r>
              <a:rPr lang="de-DE" sz="1200" kern="1200" dirty="0" smtClean="0">
                <a:solidFill>
                  <a:schemeClr val="tx1"/>
                </a:solidFill>
                <a:latin typeface="+mn-lt"/>
                <a:ea typeface="+mn-ea"/>
                <a:cs typeface="+mn-cs"/>
              </a:rPr>
              <a:t>/</a:t>
            </a:r>
            <a:r>
              <a:rPr lang="de-DE" sz="1200" kern="1200" dirty="0" err="1" smtClean="0">
                <a:solidFill>
                  <a:schemeClr val="tx1"/>
                </a:solidFill>
                <a:latin typeface="+mn-lt"/>
                <a:ea typeface="+mn-ea"/>
                <a:cs typeface="+mn-cs"/>
              </a:rPr>
              <a:t>thema_des_tages</a:t>
            </a:r>
            <a:r>
              <a:rPr lang="de-DE" sz="1200" kern="1200" dirty="0" smtClean="0">
                <a:solidFill>
                  <a:schemeClr val="tx1"/>
                </a:solidFill>
                <a:latin typeface="+mn-lt"/>
                <a:ea typeface="+mn-ea"/>
                <a:cs typeface="+mn-cs"/>
              </a:rPr>
              <a:t>/2015/12/8.html</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a:t>
            </a:r>
            <a:r>
              <a:rPr lang="de-DE" dirty="0" err="1" smtClean="0"/>
              <a:t>www.klett.de</a:t>
            </a:r>
            <a:r>
              <a:rPr lang="de-DE" dirty="0" smtClean="0"/>
              <a:t>/alias/1016053</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19</a:t>
            </a:fld>
            <a:endParaRPr lang="de-DE"/>
          </a:p>
        </p:txBody>
      </p:sp>
    </p:spTree>
    <p:extLst>
      <p:ext uri="{BB962C8B-B14F-4D97-AF65-F5344CB8AC3E}">
        <p14:creationId xmlns:p14="http://schemas.microsoft.com/office/powerpoint/2010/main" val="147887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Worin liegt der Zusammenhang zwischen diesen Zahlen und dem Klimawandel? </a:t>
            </a:r>
            <a:r>
              <a:rPr lang="de-DE" b="1" dirty="0" smtClean="0"/>
              <a:t>(Frage in das Publikum)</a:t>
            </a:r>
          </a:p>
          <a:p>
            <a:endParaRPr lang="de-DE" b="1" dirty="0" smtClean="0"/>
          </a:p>
          <a:p>
            <a:r>
              <a:rPr lang="de-DE" dirty="0" smtClean="0"/>
              <a:t>Eine Erhöhung der globalen Durchschnittstemperatur um 2 Grad Celsius ist die akzeptierte Zielgröße</a:t>
            </a:r>
            <a:r>
              <a:rPr lang="de-DE" baseline="0" dirty="0" smtClean="0"/>
              <a:t> des Temperaturanstieges im Vergleich zum </a:t>
            </a:r>
            <a:r>
              <a:rPr lang="de-DE" dirty="0" smtClean="0"/>
              <a:t>vorindustriellen Niveau</a:t>
            </a:r>
            <a:r>
              <a:rPr lang="de-DE" baseline="0" dirty="0" smtClean="0"/>
              <a:t>. Bei einem Anstieg von 2 Grad Celsius sind die Auswirkungen überschaubar und haben noch weitgehend keine katastrophalen Folgen. Das Bewältigen wäre für die Menschheit machbar.   </a:t>
            </a:r>
            <a:endParaRPr lang="de-DE" dirty="0" smtClean="0"/>
          </a:p>
          <a:p>
            <a:r>
              <a:rPr lang="de-DE" dirty="0" smtClean="0"/>
              <a:t>2 Tonnen ist der</a:t>
            </a:r>
            <a:r>
              <a:rPr lang="de-DE" baseline="0" dirty="0" smtClean="0"/>
              <a:t> gewünschte jährliche Pro-Kopf-Ausstoß an Treibhausgasen, der erzielt werden soll. 2013 lag die Emission in Deutschland bei etwas mehr als 9 Tonnen pro Kopf. </a:t>
            </a:r>
          </a:p>
          <a:p>
            <a:r>
              <a:rPr lang="de-DE" baseline="0" dirty="0" smtClean="0"/>
              <a:t>Experten gehen davon aus, dass ein Meeresspiegelanstieg um 2m im Jahr 2100 durchaus eintreten kann und dadurch viele an der Küste liegende Städte, Menschen, Tier- und Pflanzenwelten zerstört werden können. Schon bei einem Anstieg um 1m verliert die Niederlande zwischen 30 – 50 Prozent der Landfläche. Auf dem folgenden Link kann man bestimmte Meeresspiegelanstiege auswählen und erhält gleichzeitig dazu eine Weltkarte mit den möglichen Überschwemmungen. </a:t>
            </a:r>
            <a:r>
              <a:rPr lang="en-US" baseline="0" dirty="0" smtClean="0"/>
              <a:t>http://</a:t>
            </a:r>
            <a:r>
              <a:rPr lang="en-US" baseline="0" dirty="0" err="1" smtClean="0"/>
              <a:t>flood.firetree.net</a:t>
            </a:r>
            <a:r>
              <a:rPr lang="en-US" baseline="0" dirty="0" smtClean="0"/>
              <a:t>/?</a:t>
            </a:r>
            <a:r>
              <a:rPr lang="en-US" baseline="0" dirty="0" err="1" smtClean="0"/>
              <a:t>ll</a:t>
            </a:r>
            <a:r>
              <a:rPr lang="en-US" baseline="0" dirty="0" smtClean="0"/>
              <a:t>=48.3416,14.6777&amp;z=13&amp;m=7</a:t>
            </a:r>
            <a:r>
              <a:rPr lang="de-DE" baseline="0" dirty="0" smtClean="0"/>
              <a:t> </a:t>
            </a:r>
          </a:p>
          <a:p>
            <a:endParaRPr lang="de-DE" baseline="0" dirty="0" smtClean="0"/>
          </a:p>
          <a:p>
            <a:r>
              <a:rPr lang="de-DE" baseline="0" dirty="0" smtClean="0"/>
              <a:t>Quellen:</a:t>
            </a:r>
          </a:p>
          <a:p>
            <a:r>
              <a:rPr lang="de-DE" baseline="0" dirty="0" smtClean="0"/>
              <a:t>- http://</a:t>
            </a:r>
            <a:r>
              <a:rPr lang="de-DE" baseline="0" dirty="0" err="1" smtClean="0"/>
              <a:t>www.bmub.bund.de</a:t>
            </a:r>
            <a:r>
              <a:rPr lang="de-DE" baseline="0" dirty="0" smtClean="0"/>
              <a:t>/</a:t>
            </a:r>
            <a:r>
              <a:rPr lang="de-DE" baseline="0" dirty="0" err="1" smtClean="0"/>
              <a:t>themen</a:t>
            </a:r>
            <a:r>
              <a:rPr lang="de-DE" baseline="0" dirty="0" smtClean="0"/>
              <a:t>/klima-energie/</a:t>
            </a:r>
            <a:r>
              <a:rPr lang="de-DE" baseline="0" dirty="0" err="1" smtClean="0"/>
              <a:t>klimaschutz</a:t>
            </a:r>
            <a:r>
              <a:rPr lang="de-DE" baseline="0" dirty="0" smtClean="0"/>
              <a:t>/nationale-</a:t>
            </a:r>
            <a:r>
              <a:rPr lang="de-DE" baseline="0" dirty="0" err="1" smtClean="0"/>
              <a:t>klimapolitik</a:t>
            </a:r>
            <a:r>
              <a:rPr lang="de-DE" baseline="0" dirty="0" smtClean="0"/>
              <a:t>/</a:t>
            </a:r>
          </a:p>
          <a:p>
            <a:r>
              <a:rPr lang="de-DE" baseline="0" dirty="0" smtClean="0"/>
              <a:t>- http://</a:t>
            </a:r>
            <a:r>
              <a:rPr lang="de-DE" baseline="0" dirty="0" err="1" smtClean="0"/>
              <a:t>www.wbgu.de</a:t>
            </a:r>
            <a:r>
              <a:rPr lang="de-DE" baseline="0" dirty="0" smtClean="0"/>
              <a:t>/</a:t>
            </a:r>
            <a:r>
              <a:rPr lang="de-DE" baseline="0" dirty="0" err="1" smtClean="0"/>
              <a:t>fileadmin</a:t>
            </a:r>
            <a:r>
              <a:rPr lang="de-DE" baseline="0" dirty="0" smtClean="0"/>
              <a:t>/</a:t>
            </a:r>
            <a:r>
              <a:rPr lang="de-DE" baseline="0" dirty="0" err="1" smtClean="0"/>
              <a:t>templates</a:t>
            </a:r>
            <a:r>
              <a:rPr lang="de-DE" baseline="0" dirty="0" smtClean="0"/>
              <a:t>/</a:t>
            </a:r>
            <a:r>
              <a:rPr lang="de-DE" baseline="0" dirty="0" err="1" smtClean="0"/>
              <a:t>dateien</a:t>
            </a:r>
            <a:r>
              <a:rPr lang="de-DE" baseline="0" dirty="0" smtClean="0"/>
              <a:t>/</a:t>
            </a:r>
            <a:r>
              <a:rPr lang="de-DE" baseline="0" dirty="0" err="1" smtClean="0"/>
              <a:t>veroeffentlichungen</a:t>
            </a:r>
            <a:r>
              <a:rPr lang="de-DE" baseline="0" dirty="0" smtClean="0"/>
              <a:t>/</a:t>
            </a:r>
            <a:r>
              <a:rPr lang="de-DE" baseline="0" dirty="0" err="1" smtClean="0"/>
              <a:t>factsheets</a:t>
            </a:r>
            <a:r>
              <a:rPr lang="de-DE" baseline="0" dirty="0" smtClean="0"/>
              <a:t>/fs2009-fs3/wbgu_factsheet_3.pdf</a:t>
            </a:r>
          </a:p>
          <a:p>
            <a:r>
              <a:rPr lang="de-DE" baseline="0" dirty="0" smtClean="0"/>
              <a:t>- http://</a:t>
            </a:r>
            <a:r>
              <a:rPr lang="de-DE" b="0" baseline="0" dirty="0" err="1" smtClean="0"/>
              <a:t>www.de-ipcc.de</a:t>
            </a:r>
            <a:r>
              <a:rPr lang="de-DE" b="0" baseline="0" dirty="0" smtClean="0"/>
              <a:t>/de/174.php</a:t>
            </a:r>
          </a:p>
          <a:p>
            <a:r>
              <a:rPr lang="de-DE" b="0" baseline="0" dirty="0" smtClean="0"/>
              <a:t>- http://</a:t>
            </a:r>
            <a:r>
              <a:rPr lang="de-DE" b="0" baseline="0" dirty="0" err="1" smtClean="0"/>
              <a:t>ocean.nationalgeographic.com</a:t>
            </a:r>
            <a:r>
              <a:rPr lang="de-DE" b="0" baseline="0" dirty="0" smtClean="0"/>
              <a:t>/</a:t>
            </a:r>
            <a:r>
              <a:rPr lang="de-DE" b="0" baseline="0" dirty="0" err="1" smtClean="0"/>
              <a:t>ocean</a:t>
            </a:r>
            <a:r>
              <a:rPr lang="de-DE" b="0" baseline="0" dirty="0" smtClean="0"/>
              <a:t>/</a:t>
            </a:r>
            <a:r>
              <a:rPr lang="de-DE" b="0" baseline="0" dirty="0" err="1" smtClean="0"/>
              <a:t>critical</a:t>
            </a:r>
            <a:r>
              <a:rPr lang="de-DE" b="0" baseline="0" dirty="0" smtClean="0"/>
              <a:t>-</a:t>
            </a:r>
            <a:r>
              <a:rPr lang="de-DE" b="0" baseline="0" dirty="0" err="1" smtClean="0"/>
              <a:t>issues</a:t>
            </a:r>
            <a:r>
              <a:rPr lang="de-DE" b="0" baseline="0" dirty="0" smtClean="0"/>
              <a:t>-</a:t>
            </a:r>
            <a:r>
              <a:rPr lang="de-DE" b="0" baseline="0" dirty="0" err="1" smtClean="0"/>
              <a:t>sea</a:t>
            </a:r>
            <a:r>
              <a:rPr lang="de-DE" b="0" baseline="0" dirty="0" smtClean="0"/>
              <a:t>-level-</a:t>
            </a:r>
            <a:r>
              <a:rPr lang="de-DE" b="0" baseline="0" dirty="0" err="1" smtClean="0"/>
              <a:t>rise</a:t>
            </a:r>
            <a:r>
              <a:rPr lang="de-DE" b="0" baseline="0" dirty="0" smtClean="0"/>
              <a:t>/</a:t>
            </a:r>
          </a:p>
        </p:txBody>
      </p:sp>
      <p:sp>
        <p:nvSpPr>
          <p:cNvPr id="4" name="Foliennummernplatzhalter 3"/>
          <p:cNvSpPr>
            <a:spLocks noGrp="1"/>
          </p:cNvSpPr>
          <p:nvPr>
            <p:ph type="sldNum" sz="quarter" idx="10"/>
          </p:nvPr>
        </p:nvSpPr>
        <p:spPr/>
        <p:txBody>
          <a:bodyPr/>
          <a:lstStyle/>
          <a:p>
            <a:fld id="{04015D28-BE0B-423F-B10B-207F250FC48E}" type="slidenum">
              <a:rPr lang="de-DE" smtClean="0"/>
              <a:t>2</a:t>
            </a:fld>
            <a:endParaRPr lang="de-DE"/>
          </a:p>
        </p:txBody>
      </p:sp>
    </p:spTree>
    <p:extLst>
      <p:ext uri="{BB962C8B-B14F-4D97-AF65-F5344CB8AC3E}">
        <p14:creationId xmlns:p14="http://schemas.microsoft.com/office/powerpoint/2010/main" val="362460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smtClean="0"/>
              <a:t>In dieser Darstellung</a:t>
            </a:r>
            <a:r>
              <a:rPr lang="de-DE" b="0" baseline="0" dirty="0" smtClean="0"/>
              <a:t> </a:t>
            </a:r>
            <a:r>
              <a:rPr lang="de-DE" b="0" dirty="0" smtClean="0"/>
              <a:t>ist die Historie der</a:t>
            </a:r>
            <a:r>
              <a:rPr lang="de-DE" b="0" baseline="0" dirty="0" smtClean="0"/>
              <a:t> jährlichen Emissionen der verschiedenen Treibhausgase in Deutschland zu sehen. Die Kurve zeigt eine abfallende Tendenz. Diese Tendenz wird in Zukunft durch politische Maßnahmen weiter fallen. Gut zu erkennen ist, dass die Konzentration an </a:t>
            </a:r>
            <a:r>
              <a:rPr lang="de-DE" sz="1200" b="0" kern="1200" dirty="0" smtClean="0">
                <a:solidFill>
                  <a:schemeClr val="tx1"/>
                </a:solidFill>
                <a:latin typeface="+mn-lt"/>
                <a:ea typeface="+mn-ea"/>
                <a:cs typeface="+mn-cs"/>
              </a:rPr>
              <a:t>Kohlenstoffdioxid</a:t>
            </a:r>
            <a:r>
              <a:rPr lang="de-DE" sz="1200" b="0" kern="1200" baseline="0" dirty="0" smtClean="0">
                <a:solidFill>
                  <a:schemeClr val="tx1"/>
                </a:solidFill>
                <a:latin typeface="+mn-lt"/>
                <a:ea typeface="+mn-ea"/>
                <a:cs typeface="+mn-cs"/>
              </a:rPr>
              <a:t> den größten Teil der jährlichen Emissionen ausmacht.</a:t>
            </a:r>
            <a:r>
              <a:rPr lang="de-DE" b="0" baseline="0" dirty="0" smtClean="0"/>
              <a:t> </a:t>
            </a:r>
            <a:endParaRPr lang="de-DE" b="0" dirty="0" smtClean="0"/>
          </a:p>
          <a:p>
            <a:endParaRPr lang="de-DE" dirty="0" smtClean="0"/>
          </a:p>
          <a:p>
            <a:r>
              <a:rPr lang="de-DE" dirty="0" smtClean="0"/>
              <a:t>Quelle: </a:t>
            </a:r>
          </a:p>
          <a:p>
            <a:r>
              <a:rPr lang="de-DE" dirty="0" smtClean="0"/>
              <a:t>- https://</a:t>
            </a:r>
            <a:r>
              <a:rPr lang="de-DE" dirty="0" err="1" smtClean="0"/>
              <a:t>www.umweltbundesamt.de</a:t>
            </a:r>
            <a:r>
              <a:rPr lang="de-DE" dirty="0" smtClean="0"/>
              <a:t>/</a:t>
            </a:r>
            <a:r>
              <a:rPr lang="de-DE" dirty="0" err="1" smtClean="0"/>
              <a:t>themen</a:t>
            </a:r>
            <a:r>
              <a:rPr lang="de-DE" dirty="0" smtClean="0"/>
              <a:t>/klima-energie/klimaschutz-energiepolitik-in-deutschland/treibhausgas-emissionen/die-treibhausgase</a:t>
            </a:r>
          </a:p>
        </p:txBody>
      </p:sp>
      <p:sp>
        <p:nvSpPr>
          <p:cNvPr id="4" name="Foliennummernplatzhalter 3"/>
          <p:cNvSpPr>
            <a:spLocks noGrp="1"/>
          </p:cNvSpPr>
          <p:nvPr>
            <p:ph type="sldNum" sz="quarter" idx="10"/>
          </p:nvPr>
        </p:nvSpPr>
        <p:spPr/>
        <p:txBody>
          <a:bodyPr/>
          <a:lstStyle/>
          <a:p>
            <a:fld id="{04015D28-BE0B-423F-B10B-207F250FC48E}" type="slidenum">
              <a:rPr lang="de-DE" smtClean="0"/>
              <a:t>20</a:t>
            </a:fld>
            <a:endParaRPr lang="de-DE"/>
          </a:p>
        </p:txBody>
      </p:sp>
    </p:spTree>
    <p:extLst>
      <p:ext uri="{BB962C8B-B14F-4D97-AF65-F5344CB8AC3E}">
        <p14:creationId xmlns:p14="http://schemas.microsoft.com/office/powerpoint/2010/main" val="614289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0" dirty="0" smtClean="0"/>
              <a:t>In diesem</a:t>
            </a:r>
            <a:r>
              <a:rPr lang="de-DE" sz="2400" b="0" baseline="0" dirty="0" smtClean="0"/>
              <a:t> Diagramm sind die jährlichen Emissionen für Deutschland im Jahr 2014dargestellt. </a:t>
            </a:r>
            <a:r>
              <a:rPr lang="de-DE" sz="2400" b="0" i="0" u="none" strike="noStrike" kern="1200" dirty="0" smtClean="0">
                <a:solidFill>
                  <a:schemeClr val="tx1"/>
                </a:solidFill>
                <a:effectLst/>
                <a:latin typeface="+mn-lt"/>
                <a:ea typeface="+mn-ea"/>
                <a:cs typeface="+mn-cs"/>
              </a:rPr>
              <a:t>Kohlenstoffdioxid (</a:t>
            </a:r>
            <a:r>
              <a:rPr lang="de-DE" sz="2400" b="0" baseline="0" dirty="0" smtClean="0"/>
              <a:t>CO</a:t>
            </a:r>
            <a:r>
              <a:rPr lang="de-DE" sz="2400" b="0" baseline="-25000" dirty="0" smtClean="0"/>
              <a:t>2</a:t>
            </a:r>
            <a:r>
              <a:rPr lang="de-DE" sz="2400" b="0" i="0" u="none" strike="noStrike" kern="1200" dirty="0" smtClean="0">
                <a:solidFill>
                  <a:schemeClr val="tx1"/>
                </a:solidFill>
                <a:effectLst/>
                <a:latin typeface="+mn-lt"/>
                <a:ea typeface="+mn-ea"/>
                <a:cs typeface="+mn-cs"/>
              </a:rPr>
              <a:t>)</a:t>
            </a:r>
            <a:r>
              <a:rPr lang="de-DE" sz="2400" b="0" baseline="0" dirty="0" smtClean="0"/>
              <a:t>, </a:t>
            </a:r>
            <a:r>
              <a:rPr lang="de-DE" sz="2400" b="0" i="0" u="none" strike="noStrike" kern="1200" dirty="0" smtClean="0">
                <a:solidFill>
                  <a:schemeClr val="tx1"/>
                </a:solidFill>
                <a:effectLst/>
                <a:latin typeface="+mn-lt"/>
                <a:ea typeface="+mn-ea"/>
                <a:cs typeface="+mn-cs"/>
              </a:rPr>
              <a:t>Methan (</a:t>
            </a:r>
            <a:r>
              <a:rPr lang="de-DE" sz="2400" b="0" baseline="0" dirty="0" smtClean="0"/>
              <a:t>CH</a:t>
            </a:r>
            <a:r>
              <a:rPr lang="de-DE" sz="2400" b="0" baseline="-25000" dirty="0" smtClean="0"/>
              <a:t>4</a:t>
            </a:r>
            <a:r>
              <a:rPr lang="de-DE" sz="2400" b="0" i="0" u="none" strike="noStrike" kern="1200" dirty="0" smtClean="0">
                <a:solidFill>
                  <a:schemeClr val="tx1"/>
                </a:solidFill>
                <a:effectLst/>
                <a:latin typeface="+mn-lt"/>
                <a:ea typeface="+mn-ea"/>
                <a:cs typeface="+mn-cs"/>
              </a:rPr>
              <a:t>),</a:t>
            </a:r>
            <a:r>
              <a:rPr lang="de-DE" sz="2400" b="0" i="0" u="none" strike="noStrike" kern="1200" baseline="0" dirty="0" smtClean="0">
                <a:solidFill>
                  <a:schemeClr val="tx1"/>
                </a:solidFill>
                <a:effectLst/>
                <a:latin typeface="+mn-lt"/>
                <a:ea typeface="+mn-ea"/>
                <a:cs typeface="+mn-cs"/>
              </a:rPr>
              <a:t> </a:t>
            </a:r>
            <a:r>
              <a:rPr lang="de-DE" sz="2400" b="0" i="0" u="none" strike="noStrike" kern="1200" dirty="0" smtClean="0">
                <a:solidFill>
                  <a:schemeClr val="tx1"/>
                </a:solidFill>
                <a:effectLst/>
                <a:latin typeface="+mn-lt"/>
                <a:ea typeface="+mn-ea"/>
                <a:cs typeface="+mn-cs"/>
              </a:rPr>
              <a:t>Stickstoff (</a:t>
            </a:r>
            <a:r>
              <a:rPr lang="de-DE" sz="2400" b="0" baseline="0" dirty="0" smtClean="0"/>
              <a:t>N</a:t>
            </a:r>
            <a:r>
              <a:rPr lang="de-DE" sz="2400" b="0" baseline="-25000" dirty="0" smtClean="0"/>
              <a:t>2</a:t>
            </a:r>
            <a:r>
              <a:rPr lang="de-DE" sz="2400" b="0" baseline="0" dirty="0" smtClean="0"/>
              <a:t>O</a:t>
            </a:r>
            <a:r>
              <a:rPr lang="de-DE" sz="2400" b="0" i="0" u="none" strike="noStrike" kern="1200" dirty="0" smtClean="0">
                <a:solidFill>
                  <a:schemeClr val="tx1"/>
                </a:solidFill>
                <a:effectLst/>
                <a:latin typeface="+mn-lt"/>
                <a:ea typeface="+mn-ea"/>
                <a:cs typeface="+mn-cs"/>
              </a:rPr>
              <a:t>)</a:t>
            </a:r>
            <a:r>
              <a:rPr lang="de-DE" sz="2400" b="0" dirty="0" smtClean="0"/>
              <a:t> und </a:t>
            </a:r>
            <a:r>
              <a:rPr lang="de-DE" sz="2400" b="0" i="0" u="none" strike="noStrike" kern="1200" dirty="0" smtClean="0">
                <a:solidFill>
                  <a:schemeClr val="tx1"/>
                </a:solidFill>
                <a:effectLst/>
                <a:latin typeface="+mn-lt"/>
                <a:ea typeface="+mn-ea"/>
                <a:cs typeface="+mn-cs"/>
              </a:rPr>
              <a:t>Wasserhaltige Fluorkohlenwasserstoffe (HFKW/HFC)</a:t>
            </a:r>
            <a:r>
              <a:rPr lang="de-DE" sz="2400" b="0" i="0" u="none" strike="noStrike" kern="1200" baseline="0" dirty="0" smtClean="0">
                <a:solidFill>
                  <a:schemeClr val="tx1"/>
                </a:solidFill>
                <a:effectLst/>
                <a:latin typeface="+mn-lt"/>
                <a:ea typeface="+mn-ea"/>
                <a:cs typeface="+mn-cs"/>
              </a:rPr>
              <a:t> </a:t>
            </a:r>
            <a:r>
              <a:rPr lang="de-DE" sz="2400" b="0" baseline="0" dirty="0" smtClean="0"/>
              <a:t>sind die größten Verursacher. Außerdem werden noch weitere Spurenelemente erzeugt, die aber aufgrund ihrer Geringfügigkeit nicht in dem Diagramm aufgenommen wurden. </a:t>
            </a:r>
            <a:endParaRPr lang="de-DE"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smtClean="0"/>
              <a:t>Quelle: </a:t>
            </a:r>
          </a:p>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smtClean="0"/>
              <a:t>- https://</a:t>
            </a:r>
            <a:r>
              <a:rPr lang="de-DE" sz="2400" dirty="0" err="1" smtClean="0"/>
              <a:t>www.umweltbundesamt.de</a:t>
            </a:r>
            <a:r>
              <a:rPr lang="de-DE" sz="2400" dirty="0" smtClean="0"/>
              <a:t>/</a:t>
            </a:r>
            <a:r>
              <a:rPr lang="de-DE" sz="2400" dirty="0" err="1" smtClean="0"/>
              <a:t>themen</a:t>
            </a:r>
            <a:r>
              <a:rPr lang="de-DE" sz="2400" dirty="0" smtClean="0"/>
              <a:t>/klima-energie/klimaschutz-energiepolitik-in-deutschland/treibhausgas-emissionen/die-treibhausgase</a:t>
            </a:r>
          </a:p>
        </p:txBody>
      </p:sp>
      <p:sp>
        <p:nvSpPr>
          <p:cNvPr id="4" name="Foliennummernplatzhalter 3"/>
          <p:cNvSpPr>
            <a:spLocks noGrp="1"/>
          </p:cNvSpPr>
          <p:nvPr>
            <p:ph type="sldNum" sz="quarter" idx="10"/>
          </p:nvPr>
        </p:nvSpPr>
        <p:spPr/>
        <p:txBody>
          <a:bodyPr/>
          <a:lstStyle/>
          <a:p>
            <a:fld id="{04015D28-BE0B-423F-B10B-207F250FC48E}" type="slidenum">
              <a:rPr lang="de-DE" smtClean="0"/>
              <a:t>21</a:t>
            </a:fld>
            <a:endParaRPr lang="de-DE"/>
          </a:p>
        </p:txBody>
      </p:sp>
    </p:spTree>
    <p:extLst>
      <p:ext uri="{BB962C8B-B14F-4D97-AF65-F5344CB8AC3E}">
        <p14:creationId xmlns:p14="http://schemas.microsoft.com/office/powerpoint/2010/main" val="377814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kern="1200" dirty="0" smtClean="0">
                <a:solidFill>
                  <a:schemeClr val="tx1"/>
                </a:solidFill>
                <a:latin typeface="+mn-lt"/>
                <a:ea typeface="+mn-ea"/>
                <a:cs typeface="+mn-cs"/>
              </a:rPr>
              <a:t>Kohlendioxid ist</a:t>
            </a:r>
            <a:r>
              <a:rPr lang="de-DE" sz="1200" b="0" u="none" kern="1200" baseline="0" dirty="0" smtClean="0">
                <a:solidFill>
                  <a:schemeClr val="tx1"/>
                </a:solidFill>
                <a:latin typeface="+mn-lt"/>
                <a:ea typeface="+mn-ea"/>
                <a:cs typeface="+mn-cs"/>
              </a:rPr>
              <a:t> ein Gas, dass geruchs- und farblos ist. Die Verweildauer in der Atmosphäre ist etwa 120 Jahre. </a:t>
            </a:r>
            <a:r>
              <a:rPr lang="de-DE" sz="1200" b="0" dirty="0" smtClean="0"/>
              <a:t>CO</a:t>
            </a:r>
            <a:r>
              <a:rPr lang="de-DE" sz="1200" b="0" baseline="-25000" dirty="0" smtClean="0"/>
              <a:t>2</a:t>
            </a:r>
            <a:r>
              <a:rPr lang="de-DE" sz="1200" b="0" baseline="0" dirty="0" smtClean="0"/>
              <a:t>, </a:t>
            </a:r>
            <a:r>
              <a:rPr lang="de-DE" sz="1200" b="0" u="none" kern="1200" dirty="0" smtClean="0">
                <a:solidFill>
                  <a:schemeClr val="tx1"/>
                </a:solidFill>
                <a:latin typeface="+mn-lt"/>
                <a:ea typeface="+mn-ea"/>
                <a:cs typeface="+mn-cs"/>
              </a:rPr>
              <a:t>das durch</a:t>
            </a:r>
            <a:r>
              <a:rPr lang="de-DE" sz="1200" b="0" u="none" kern="1200" baseline="0" dirty="0" smtClean="0">
                <a:solidFill>
                  <a:schemeClr val="tx1"/>
                </a:solidFill>
                <a:latin typeface="+mn-lt"/>
                <a:ea typeface="+mn-ea"/>
                <a:cs typeface="+mn-cs"/>
              </a:rPr>
              <a:t> menschliche Aktivitäten verursacht wurde, entsteht besonders bei der Verbrennung von fossilen Brennstoffen. Es ist hauptverantwortlich für den anthropogenen Treibhauseffekt. Vor allem wird es bei der Stromerzeugung, durch Heizungen und durch den Verkehr produziert.  </a:t>
            </a:r>
            <a:endParaRPr lang="de-DE" sz="1200" b="0" u="none" kern="1200" dirty="0" smtClean="0">
              <a:solidFill>
                <a:schemeClr val="tx1"/>
              </a:solidFill>
              <a:latin typeface="+mn-lt"/>
              <a:ea typeface="+mn-ea"/>
              <a:cs typeface="+mn-cs"/>
            </a:endParaRPr>
          </a:p>
          <a:p>
            <a:endParaRPr lang="de-DE" sz="1200" u="none" kern="1200" dirty="0" smtClean="0">
              <a:solidFill>
                <a:schemeClr val="tx1"/>
              </a:solidFill>
              <a:latin typeface="+mn-lt"/>
              <a:ea typeface="+mn-ea"/>
              <a:cs typeface="+mn-cs"/>
            </a:endParaRPr>
          </a:p>
          <a:p>
            <a:r>
              <a:rPr lang="de-DE" sz="1200" u="none" kern="1200" dirty="0" smtClean="0">
                <a:solidFill>
                  <a:schemeClr val="tx1"/>
                </a:solidFill>
                <a:latin typeface="+mn-lt"/>
                <a:ea typeface="+mn-ea"/>
                <a:cs typeface="+mn-cs"/>
              </a:rPr>
              <a:t>Quelle: </a:t>
            </a:r>
          </a:p>
          <a:p>
            <a:r>
              <a:rPr lang="de-DE" sz="1200" u="none" kern="1200" dirty="0" smtClean="0">
                <a:solidFill>
                  <a:schemeClr val="tx1"/>
                </a:solidFill>
                <a:latin typeface="+mn-lt"/>
                <a:ea typeface="+mn-ea"/>
                <a:cs typeface="+mn-cs"/>
              </a:rPr>
              <a:t>- https://</a:t>
            </a:r>
            <a:r>
              <a:rPr lang="de-DE" sz="1200" u="none" kern="1200" dirty="0" err="1" smtClean="0">
                <a:solidFill>
                  <a:schemeClr val="tx1"/>
                </a:solidFill>
                <a:latin typeface="+mn-lt"/>
                <a:ea typeface="+mn-ea"/>
                <a:cs typeface="+mn-cs"/>
              </a:rPr>
              <a:t>www.umweltbundesamt.de</a:t>
            </a:r>
            <a:r>
              <a:rPr lang="de-DE" sz="1200" u="none" kern="1200" dirty="0" smtClean="0">
                <a:solidFill>
                  <a:schemeClr val="tx1"/>
                </a:solidFill>
                <a:latin typeface="+mn-lt"/>
                <a:ea typeface="+mn-ea"/>
                <a:cs typeface="+mn-cs"/>
              </a:rPr>
              <a:t>/</a:t>
            </a:r>
            <a:r>
              <a:rPr lang="de-DE" sz="1200" u="none" kern="1200" dirty="0" err="1" smtClean="0">
                <a:solidFill>
                  <a:schemeClr val="tx1"/>
                </a:solidFill>
                <a:latin typeface="+mn-lt"/>
                <a:ea typeface="+mn-ea"/>
                <a:cs typeface="+mn-cs"/>
              </a:rPr>
              <a:t>themen</a:t>
            </a:r>
            <a:r>
              <a:rPr lang="de-DE" sz="1200" u="none" kern="1200" dirty="0" smtClean="0">
                <a:solidFill>
                  <a:schemeClr val="tx1"/>
                </a:solidFill>
                <a:latin typeface="+mn-lt"/>
                <a:ea typeface="+mn-ea"/>
                <a:cs typeface="+mn-cs"/>
              </a:rPr>
              <a:t>/klima-energie/klimaschutz-energiepolitik-in-deutschland/treibhausgas-emissionen/die-treibhausgase </a:t>
            </a:r>
          </a:p>
          <a:p>
            <a:endParaRPr lang="de-DE" sz="1200" u="none" kern="1200" dirty="0" smtClean="0">
              <a:solidFill>
                <a:schemeClr val="tx1"/>
              </a:solidFill>
              <a:latin typeface="+mn-lt"/>
              <a:ea typeface="+mn-ea"/>
              <a:cs typeface="+mn-cs"/>
            </a:endParaRPr>
          </a:p>
          <a:p>
            <a:endParaRPr lang="de-DE" u="none" dirty="0">
              <a:solidFill>
                <a:schemeClr val="tx1"/>
              </a:solidFill>
            </a:endParaRPr>
          </a:p>
        </p:txBody>
      </p:sp>
      <p:sp>
        <p:nvSpPr>
          <p:cNvPr id="4" name="Foliennummernplatzhalter 3"/>
          <p:cNvSpPr>
            <a:spLocks noGrp="1"/>
          </p:cNvSpPr>
          <p:nvPr>
            <p:ph type="sldNum" sz="quarter" idx="10"/>
          </p:nvPr>
        </p:nvSpPr>
        <p:spPr/>
        <p:txBody>
          <a:bodyPr/>
          <a:lstStyle/>
          <a:p>
            <a:fld id="{04015D28-BE0B-423F-B10B-207F250FC48E}" type="slidenum">
              <a:rPr lang="de-DE" smtClean="0"/>
              <a:t>22</a:t>
            </a:fld>
            <a:endParaRPr lang="de-DE"/>
          </a:p>
        </p:txBody>
      </p:sp>
    </p:spTree>
    <p:extLst>
      <p:ext uri="{BB962C8B-B14F-4D97-AF65-F5344CB8AC3E}">
        <p14:creationId xmlns:p14="http://schemas.microsoft.com/office/powerpoint/2010/main" val="587825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latin typeface="+mn-lt"/>
                <a:ea typeface="+mn-ea"/>
                <a:cs typeface="+mn-cs"/>
              </a:rPr>
              <a:t>Methan</a:t>
            </a:r>
            <a:r>
              <a:rPr lang="de-DE" sz="1200" b="0" kern="1200" baseline="0" dirty="0" smtClean="0">
                <a:solidFill>
                  <a:schemeClr val="tx1"/>
                </a:solidFill>
                <a:latin typeface="+mn-lt"/>
                <a:ea typeface="+mn-ea"/>
                <a:cs typeface="+mn-cs"/>
              </a:rPr>
              <a:t> ist wie </a:t>
            </a:r>
            <a:r>
              <a:rPr lang="de-DE" sz="1200" b="0" dirty="0" smtClean="0"/>
              <a:t>Kohlendioxid ein geruchs- und farbloses Gas. Außerdem ist es hochentzündlich</a:t>
            </a:r>
            <a:r>
              <a:rPr lang="de-DE" sz="1200" b="0" baseline="0" dirty="0" smtClean="0"/>
              <a:t>. Die Verweildauer in der Atmosphäre liegt jedoch nur bei 15 Jahren. Methan ist aber </a:t>
            </a:r>
            <a:r>
              <a:rPr lang="de-DE" sz="1200" b="0" dirty="0" smtClean="0"/>
              <a:t>25-mal so wirksam wie CO</a:t>
            </a:r>
            <a:r>
              <a:rPr lang="de-DE" sz="1200" b="0" baseline="-25000" dirty="0" smtClean="0"/>
              <a:t>2</a:t>
            </a:r>
            <a:r>
              <a:rPr lang="de-DE" b="0" dirty="0" smtClean="0"/>
              <a:t>. Es</a:t>
            </a:r>
            <a:r>
              <a:rPr lang="de-DE" b="0" baseline="0" dirty="0" smtClean="0"/>
              <a:t> </a:t>
            </a:r>
            <a:r>
              <a:rPr lang="de-DE" sz="1200" b="0" dirty="0" smtClean="0"/>
              <a:t>entsteht beim</a:t>
            </a:r>
            <a:r>
              <a:rPr lang="de-DE" sz="1200" b="0" baseline="0" dirty="0" smtClean="0"/>
              <a:t> Abbau von organischem Material unter Luftausschluss und in der Permafrost Region sind noch zahlreiche Methanvorkommen unter dem Eis eingeschlossen. In Deutschland wird Methan beispielsweise bei der Massentierhaltung oder in Klärwerken erzeugt.    </a:t>
            </a:r>
            <a:endParaRPr lang="de-DE" sz="1200" b="0" dirty="0" smtClean="0"/>
          </a:p>
          <a:p>
            <a:endParaRPr lang="de-DE" sz="1200" u="none" kern="1200" dirty="0" smtClean="0">
              <a:solidFill>
                <a:schemeClr val="tx1"/>
              </a:solidFill>
              <a:latin typeface="+mn-lt"/>
              <a:ea typeface="+mn-ea"/>
              <a:cs typeface="+mn-cs"/>
            </a:endParaRPr>
          </a:p>
          <a:p>
            <a:r>
              <a:rPr lang="de-DE" sz="1200" u="none" kern="1200" dirty="0" smtClean="0">
                <a:solidFill>
                  <a:schemeClr val="tx1"/>
                </a:solidFill>
                <a:latin typeface="+mn-lt"/>
                <a:ea typeface="+mn-ea"/>
                <a:cs typeface="+mn-cs"/>
              </a:rPr>
              <a:t>Quelle: </a:t>
            </a:r>
          </a:p>
          <a:p>
            <a:r>
              <a:rPr lang="de-DE" sz="1200" u="none" kern="1200" dirty="0" smtClean="0">
                <a:solidFill>
                  <a:schemeClr val="tx1"/>
                </a:solidFill>
                <a:latin typeface="+mn-lt"/>
                <a:ea typeface="+mn-ea"/>
                <a:cs typeface="+mn-cs"/>
              </a:rPr>
              <a:t>- https://</a:t>
            </a:r>
            <a:r>
              <a:rPr lang="de-DE" sz="1200" u="none" kern="1200" dirty="0" err="1" smtClean="0">
                <a:solidFill>
                  <a:schemeClr val="tx1"/>
                </a:solidFill>
                <a:latin typeface="+mn-lt"/>
                <a:ea typeface="+mn-ea"/>
                <a:cs typeface="+mn-cs"/>
              </a:rPr>
              <a:t>www.umweltbundesamt.de</a:t>
            </a:r>
            <a:r>
              <a:rPr lang="de-DE" sz="1200" u="none" kern="1200" dirty="0" smtClean="0">
                <a:solidFill>
                  <a:schemeClr val="tx1"/>
                </a:solidFill>
                <a:latin typeface="+mn-lt"/>
                <a:ea typeface="+mn-ea"/>
                <a:cs typeface="+mn-cs"/>
              </a:rPr>
              <a:t>/</a:t>
            </a:r>
            <a:r>
              <a:rPr lang="de-DE" sz="1200" u="none" kern="1200" dirty="0" err="1" smtClean="0">
                <a:solidFill>
                  <a:schemeClr val="tx1"/>
                </a:solidFill>
                <a:latin typeface="+mn-lt"/>
                <a:ea typeface="+mn-ea"/>
                <a:cs typeface="+mn-cs"/>
              </a:rPr>
              <a:t>themen</a:t>
            </a:r>
            <a:r>
              <a:rPr lang="de-DE" sz="1200" u="none" kern="1200" dirty="0" smtClean="0">
                <a:solidFill>
                  <a:schemeClr val="tx1"/>
                </a:solidFill>
                <a:latin typeface="+mn-lt"/>
                <a:ea typeface="+mn-ea"/>
                <a:cs typeface="+mn-cs"/>
              </a:rPr>
              <a:t>/klima-energie/klimaschutz-energiepolitik-in-deutschland/treibhausgas-emissionen/die-treibhausgase </a:t>
            </a:r>
          </a:p>
          <a:p>
            <a:endParaRPr lang="de-DE" sz="1200" u="none" kern="1200" dirty="0" smtClean="0">
              <a:solidFill>
                <a:schemeClr val="tx1"/>
              </a:solidFill>
              <a:latin typeface="+mn-lt"/>
              <a:ea typeface="+mn-ea"/>
              <a:cs typeface="+mn-cs"/>
            </a:endParaRPr>
          </a:p>
          <a:p>
            <a:endParaRPr lang="de-DE" u="none" dirty="0">
              <a:solidFill>
                <a:schemeClr val="tx1"/>
              </a:solidFill>
            </a:endParaRPr>
          </a:p>
        </p:txBody>
      </p:sp>
      <p:sp>
        <p:nvSpPr>
          <p:cNvPr id="4" name="Foliennummernplatzhalter 3"/>
          <p:cNvSpPr>
            <a:spLocks noGrp="1"/>
          </p:cNvSpPr>
          <p:nvPr>
            <p:ph type="sldNum" sz="quarter" idx="10"/>
          </p:nvPr>
        </p:nvSpPr>
        <p:spPr/>
        <p:txBody>
          <a:bodyPr/>
          <a:lstStyle/>
          <a:p>
            <a:fld id="{04015D28-BE0B-423F-B10B-207F250FC48E}" type="slidenum">
              <a:rPr lang="de-DE" smtClean="0"/>
              <a:t>23</a:t>
            </a:fld>
            <a:endParaRPr lang="de-DE"/>
          </a:p>
        </p:txBody>
      </p:sp>
    </p:spTree>
    <p:extLst>
      <p:ext uri="{BB962C8B-B14F-4D97-AF65-F5344CB8AC3E}">
        <p14:creationId xmlns:p14="http://schemas.microsoft.com/office/powerpoint/2010/main" val="1503429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latin typeface="+mn-lt"/>
                <a:ea typeface="+mn-ea"/>
                <a:cs typeface="+mn-cs"/>
              </a:rPr>
              <a:t>Lachgas oder </a:t>
            </a:r>
            <a:r>
              <a:rPr lang="de-DE" sz="1200" b="0" kern="1200" dirty="0" err="1" smtClean="0">
                <a:solidFill>
                  <a:schemeClr val="tx1"/>
                </a:solidFill>
                <a:latin typeface="+mn-lt"/>
                <a:ea typeface="+mn-ea"/>
                <a:cs typeface="+mn-cs"/>
              </a:rPr>
              <a:t>Distickstoffoxid</a:t>
            </a:r>
            <a:r>
              <a:rPr lang="de-DE" sz="1200" b="0" kern="1200" baseline="0" dirty="0" smtClean="0">
                <a:solidFill>
                  <a:schemeClr val="tx1"/>
                </a:solidFill>
                <a:latin typeface="+mn-lt"/>
                <a:ea typeface="+mn-ea"/>
                <a:cs typeface="+mn-cs"/>
              </a:rPr>
              <a:t> ist auch ein farbloses Gas, das leicht süß riecht. Die durchschnittliche Verweildauer in der Atmosphäre ist sehr hoch und liegt bei 114 Jahren. Es entsteht bei chemischen Prozessen in der Industrie oder wenn </a:t>
            </a:r>
            <a:r>
              <a:rPr lang="de-DE" sz="1200" b="0" kern="1200" dirty="0" smtClean="0">
                <a:solidFill>
                  <a:schemeClr val="tx1"/>
                </a:solidFill>
                <a:latin typeface="+mn-lt"/>
                <a:ea typeface="+mn-ea"/>
                <a:cs typeface="+mn-cs"/>
              </a:rPr>
              <a:t>Mikroorganismen stickstoffhaltige Verbindungen im Boden zersetzen.</a:t>
            </a:r>
            <a:r>
              <a:rPr lang="de-DE" sz="1200" b="0" kern="1200" baseline="0" dirty="0" smtClean="0">
                <a:solidFill>
                  <a:schemeClr val="tx1"/>
                </a:solidFill>
                <a:latin typeface="+mn-lt"/>
                <a:ea typeface="+mn-ea"/>
                <a:cs typeface="+mn-cs"/>
              </a:rPr>
              <a:t> Lachgas kommt nur in sehr geringen Konzentrationen in der Erdatmosphäre vor, aber es ist </a:t>
            </a:r>
            <a:r>
              <a:rPr lang="de-DE" sz="1200" b="0" dirty="0" smtClean="0"/>
              <a:t>298-mal so wirksam wie CO</a:t>
            </a:r>
            <a:r>
              <a:rPr lang="de-DE" sz="1200" b="0" baseline="-25000" dirty="0" smtClean="0"/>
              <a:t>2</a:t>
            </a:r>
            <a:r>
              <a:rPr lang="de-DE" sz="1200" b="0" kern="1200" baseline="0" dirty="0" smtClean="0">
                <a:solidFill>
                  <a:schemeClr val="tx1"/>
                </a:solidFill>
                <a:latin typeface="+mn-lt"/>
                <a:ea typeface="+mn-ea"/>
                <a:cs typeface="+mn-cs"/>
              </a:rPr>
              <a:t>. Es trägt entscheidend zum vom Menschen verursachten Treibhauseffekt bei.  </a:t>
            </a:r>
          </a:p>
          <a:p>
            <a:endParaRPr lang="de-DE" sz="1200" u="none" kern="1200" dirty="0" smtClean="0">
              <a:solidFill>
                <a:schemeClr val="tx1"/>
              </a:solidFill>
              <a:latin typeface="+mn-lt"/>
              <a:ea typeface="+mn-ea"/>
              <a:cs typeface="+mn-cs"/>
            </a:endParaRPr>
          </a:p>
          <a:p>
            <a:r>
              <a:rPr lang="de-DE" sz="1200" u="none" kern="1200" dirty="0" smtClean="0">
                <a:solidFill>
                  <a:schemeClr val="tx1"/>
                </a:solidFill>
                <a:latin typeface="+mn-lt"/>
                <a:ea typeface="+mn-ea"/>
                <a:cs typeface="+mn-cs"/>
              </a:rPr>
              <a:t>Quelle: </a:t>
            </a:r>
          </a:p>
          <a:p>
            <a:r>
              <a:rPr lang="de-DE" sz="1200" u="none" kern="1200" dirty="0" smtClean="0">
                <a:solidFill>
                  <a:schemeClr val="tx1"/>
                </a:solidFill>
                <a:latin typeface="+mn-lt"/>
                <a:ea typeface="+mn-ea"/>
                <a:cs typeface="+mn-cs"/>
              </a:rPr>
              <a:t>- https://</a:t>
            </a:r>
            <a:r>
              <a:rPr lang="de-DE" sz="1200" u="none" kern="1200" dirty="0" err="1" smtClean="0">
                <a:solidFill>
                  <a:schemeClr val="tx1"/>
                </a:solidFill>
                <a:latin typeface="+mn-lt"/>
                <a:ea typeface="+mn-ea"/>
                <a:cs typeface="+mn-cs"/>
              </a:rPr>
              <a:t>www.umweltbundesamt.de</a:t>
            </a:r>
            <a:r>
              <a:rPr lang="de-DE" sz="1200" u="none" kern="1200" dirty="0" smtClean="0">
                <a:solidFill>
                  <a:schemeClr val="tx1"/>
                </a:solidFill>
                <a:latin typeface="+mn-lt"/>
                <a:ea typeface="+mn-ea"/>
                <a:cs typeface="+mn-cs"/>
              </a:rPr>
              <a:t>/</a:t>
            </a:r>
            <a:r>
              <a:rPr lang="de-DE" sz="1200" u="none" kern="1200" dirty="0" err="1" smtClean="0">
                <a:solidFill>
                  <a:schemeClr val="tx1"/>
                </a:solidFill>
                <a:latin typeface="+mn-lt"/>
                <a:ea typeface="+mn-ea"/>
                <a:cs typeface="+mn-cs"/>
              </a:rPr>
              <a:t>themen</a:t>
            </a:r>
            <a:r>
              <a:rPr lang="de-DE" sz="1200" u="none" kern="1200" dirty="0" smtClean="0">
                <a:solidFill>
                  <a:schemeClr val="tx1"/>
                </a:solidFill>
                <a:latin typeface="+mn-lt"/>
                <a:ea typeface="+mn-ea"/>
                <a:cs typeface="+mn-cs"/>
              </a:rPr>
              <a:t>/klima-energie/klimaschutz-energiepolitik-in-deutschland/treibhausgas-emissionen/die-treibhausgase </a:t>
            </a:r>
          </a:p>
          <a:p>
            <a:endParaRPr lang="de-DE" sz="1200" u="none" kern="1200" dirty="0" smtClean="0">
              <a:solidFill>
                <a:schemeClr val="tx1"/>
              </a:solidFill>
              <a:latin typeface="+mn-lt"/>
              <a:ea typeface="+mn-ea"/>
              <a:cs typeface="+mn-cs"/>
            </a:endParaRPr>
          </a:p>
          <a:p>
            <a:endParaRPr lang="de-DE" u="none" dirty="0">
              <a:solidFill>
                <a:schemeClr val="tx1"/>
              </a:solidFill>
            </a:endParaRPr>
          </a:p>
        </p:txBody>
      </p:sp>
      <p:sp>
        <p:nvSpPr>
          <p:cNvPr id="4" name="Foliennummernplatzhalter 3"/>
          <p:cNvSpPr>
            <a:spLocks noGrp="1"/>
          </p:cNvSpPr>
          <p:nvPr>
            <p:ph type="sldNum" sz="quarter" idx="10"/>
          </p:nvPr>
        </p:nvSpPr>
        <p:spPr/>
        <p:txBody>
          <a:bodyPr/>
          <a:lstStyle/>
          <a:p>
            <a:fld id="{04015D28-BE0B-423F-B10B-207F250FC48E}" type="slidenum">
              <a:rPr lang="de-DE" smtClean="0"/>
              <a:t>24</a:t>
            </a:fld>
            <a:endParaRPr lang="de-DE"/>
          </a:p>
        </p:txBody>
      </p:sp>
    </p:spTree>
    <p:extLst>
      <p:ext uri="{BB962C8B-B14F-4D97-AF65-F5344CB8AC3E}">
        <p14:creationId xmlns:p14="http://schemas.microsoft.com/office/powerpoint/2010/main" val="858379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latin typeface="+mn-lt"/>
                <a:ea typeface="+mn-ea"/>
                <a:cs typeface="+mn-cs"/>
              </a:rPr>
              <a:t>Die F-Gase (HFKW, FKW, SF6, NF3) sind</a:t>
            </a:r>
            <a:r>
              <a:rPr lang="de-DE" sz="1200" b="0" kern="1200" baseline="0" dirty="0" smtClean="0">
                <a:solidFill>
                  <a:schemeClr val="tx1"/>
                </a:solidFill>
                <a:latin typeface="+mn-lt"/>
                <a:ea typeface="+mn-ea"/>
                <a:cs typeface="+mn-cs"/>
              </a:rPr>
              <a:t> eine Klasse von vielen verschiedenen </a:t>
            </a:r>
            <a:r>
              <a:rPr lang="de-DE" sz="1200" b="0" kern="1200" dirty="0" smtClean="0">
                <a:solidFill>
                  <a:schemeClr val="tx1"/>
                </a:solidFill>
                <a:latin typeface="+mn-lt"/>
                <a:ea typeface="+mn-ea"/>
                <a:cs typeface="+mn-cs"/>
              </a:rPr>
              <a:t>fluorierte Kohlenwasserstoffverbindungen. Ihre durchschnittliche Verweildauer in der Atmosphäre ist viel länger als bei </a:t>
            </a:r>
            <a:r>
              <a:rPr lang="de-DE" sz="1200" b="0" dirty="0" smtClean="0"/>
              <a:t>Kohlendioxid, Methan und Lachgas</a:t>
            </a:r>
            <a:r>
              <a:rPr lang="de-DE" sz="1200" b="0" kern="1200" dirty="0" smtClean="0">
                <a:solidFill>
                  <a:schemeClr val="tx1"/>
                </a:solidFill>
                <a:latin typeface="+mn-lt"/>
                <a:ea typeface="+mn-ea"/>
                <a:cs typeface="+mn-cs"/>
              </a:rPr>
              <a:t>. Außerdem sind sie sehr treibhauswirksam. Natürlicherweise</a:t>
            </a:r>
            <a:r>
              <a:rPr lang="de-DE" sz="1200" b="0" kern="1200" baseline="0" dirty="0" smtClean="0">
                <a:solidFill>
                  <a:schemeClr val="tx1"/>
                </a:solidFill>
                <a:latin typeface="+mn-lt"/>
                <a:ea typeface="+mn-ea"/>
                <a:cs typeface="+mn-cs"/>
              </a:rPr>
              <a:t> kommen die F-Gase in der Natur nicht vor. Sie werden von Menschenhand erzeugt, um beispielsweise als Kühl- oder Löschmittel eingesetzt zu werden.  </a:t>
            </a:r>
            <a:r>
              <a:rPr lang="de-DE" sz="1200" b="0" kern="1200" dirty="0" smtClean="0">
                <a:solidFill>
                  <a:schemeClr val="tx1"/>
                </a:solidFill>
                <a:latin typeface="+mn-lt"/>
                <a:ea typeface="+mn-ea"/>
                <a:cs typeface="+mn-cs"/>
              </a:rPr>
              <a:t> </a:t>
            </a:r>
            <a:endParaRPr lang="de-DE" sz="1200" b="0" u="none" kern="1200" dirty="0" smtClean="0">
              <a:solidFill>
                <a:schemeClr val="tx1"/>
              </a:solidFill>
              <a:latin typeface="+mn-lt"/>
              <a:ea typeface="+mn-ea"/>
              <a:cs typeface="+mn-cs"/>
            </a:endParaRPr>
          </a:p>
          <a:p>
            <a:endParaRPr lang="de-DE" sz="1200" u="none" kern="1200" dirty="0" smtClean="0">
              <a:solidFill>
                <a:schemeClr val="tx1"/>
              </a:solidFill>
              <a:latin typeface="+mn-lt"/>
              <a:ea typeface="+mn-ea"/>
              <a:cs typeface="+mn-cs"/>
            </a:endParaRPr>
          </a:p>
          <a:p>
            <a:r>
              <a:rPr lang="de-DE" sz="1200" u="none" kern="1200" dirty="0" smtClean="0">
                <a:solidFill>
                  <a:schemeClr val="tx1"/>
                </a:solidFill>
                <a:latin typeface="+mn-lt"/>
                <a:ea typeface="+mn-ea"/>
                <a:cs typeface="+mn-cs"/>
              </a:rPr>
              <a:t>Quelle: </a:t>
            </a:r>
          </a:p>
          <a:p>
            <a:r>
              <a:rPr lang="de-DE" sz="1200" u="none" kern="1200" dirty="0" smtClean="0">
                <a:solidFill>
                  <a:schemeClr val="tx1"/>
                </a:solidFill>
                <a:latin typeface="+mn-lt"/>
                <a:ea typeface="+mn-ea"/>
                <a:cs typeface="+mn-cs"/>
              </a:rPr>
              <a:t>- https://</a:t>
            </a:r>
            <a:r>
              <a:rPr lang="de-DE" sz="1200" u="none" kern="1200" dirty="0" err="1" smtClean="0">
                <a:solidFill>
                  <a:schemeClr val="tx1"/>
                </a:solidFill>
                <a:latin typeface="+mn-lt"/>
                <a:ea typeface="+mn-ea"/>
                <a:cs typeface="+mn-cs"/>
              </a:rPr>
              <a:t>www.umweltbundesamt.de</a:t>
            </a:r>
            <a:r>
              <a:rPr lang="de-DE" sz="1200" u="none" kern="1200" dirty="0" smtClean="0">
                <a:solidFill>
                  <a:schemeClr val="tx1"/>
                </a:solidFill>
                <a:latin typeface="+mn-lt"/>
                <a:ea typeface="+mn-ea"/>
                <a:cs typeface="+mn-cs"/>
              </a:rPr>
              <a:t>/</a:t>
            </a:r>
            <a:r>
              <a:rPr lang="de-DE" sz="1200" u="none" kern="1200" dirty="0" err="1" smtClean="0">
                <a:solidFill>
                  <a:schemeClr val="tx1"/>
                </a:solidFill>
                <a:latin typeface="+mn-lt"/>
                <a:ea typeface="+mn-ea"/>
                <a:cs typeface="+mn-cs"/>
              </a:rPr>
              <a:t>themen</a:t>
            </a:r>
            <a:r>
              <a:rPr lang="de-DE" sz="1200" u="none" kern="1200" dirty="0" smtClean="0">
                <a:solidFill>
                  <a:schemeClr val="tx1"/>
                </a:solidFill>
                <a:latin typeface="+mn-lt"/>
                <a:ea typeface="+mn-ea"/>
                <a:cs typeface="+mn-cs"/>
              </a:rPr>
              <a:t>/klima-energie/klimaschutz-energiepolitik-in-deutschland/treibhausgas-emissionen/die-treibhausgase </a:t>
            </a:r>
            <a:endParaRPr lang="de-DE" u="none" dirty="0">
              <a:solidFill>
                <a:schemeClr val="tx1"/>
              </a:solidFill>
            </a:endParaRPr>
          </a:p>
        </p:txBody>
      </p:sp>
      <p:sp>
        <p:nvSpPr>
          <p:cNvPr id="4" name="Foliennummernplatzhalter 3"/>
          <p:cNvSpPr>
            <a:spLocks noGrp="1"/>
          </p:cNvSpPr>
          <p:nvPr>
            <p:ph type="sldNum" sz="quarter" idx="10"/>
          </p:nvPr>
        </p:nvSpPr>
        <p:spPr/>
        <p:txBody>
          <a:bodyPr/>
          <a:lstStyle/>
          <a:p>
            <a:fld id="{04015D28-BE0B-423F-B10B-207F250FC48E}" type="slidenum">
              <a:rPr lang="de-DE" smtClean="0"/>
              <a:t>25</a:t>
            </a:fld>
            <a:endParaRPr lang="de-DE"/>
          </a:p>
        </p:txBody>
      </p:sp>
    </p:spTree>
    <p:extLst>
      <p:ext uri="{BB962C8B-B14F-4D97-AF65-F5344CB8AC3E}">
        <p14:creationId xmlns:p14="http://schemas.microsoft.com/office/powerpoint/2010/main" val="273246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buFont typeface="Arial" charset="0"/>
              <a:buNone/>
            </a:pPr>
            <a:r>
              <a:rPr lang="de-DE" sz="1200" b="0" dirty="0" smtClean="0"/>
              <a:t>Klima ist das Ergebnis des komplexen Zusammenspiels aller Komponenten des Systems Erde-Atmosphäre-Ozeane über einen Zeitraum von mindestens 30 Jahren. </a:t>
            </a:r>
            <a:r>
              <a:rPr lang="de-DE" altLang="de-DE" b="0" dirty="0" smtClean="0"/>
              <a:t>Die Atmosphäre ist der Grund, warum wir</a:t>
            </a:r>
            <a:r>
              <a:rPr lang="de-DE" altLang="de-DE" b="0" baseline="0" dirty="0" smtClean="0"/>
              <a:t> Menschen</a:t>
            </a:r>
            <a:r>
              <a:rPr lang="de-DE" altLang="de-DE" b="0" dirty="0" smtClean="0"/>
              <a:t> leben. </a:t>
            </a:r>
            <a:r>
              <a:rPr lang="de-DE" b="0" dirty="0" smtClean="0"/>
              <a:t>Ohne den natürlichen Treibhauseffekt wäre</a:t>
            </a:r>
            <a:r>
              <a:rPr lang="de-DE" b="0" baseline="0" dirty="0" smtClean="0"/>
              <a:t> die Mitteltemperatur auf der Erde um 32 </a:t>
            </a:r>
            <a:r>
              <a:rPr lang="de-DE" b="0" dirty="0" smtClean="0"/>
              <a:t>°C kälter. </a:t>
            </a:r>
            <a:r>
              <a:rPr lang="de-DE" sz="1200" b="0" dirty="0" smtClean="0"/>
              <a:t>Der anthropogene Treibhauseffekt verstärkt den natürlichen Treibhausgaseffekt und führt zum Klimawandel bei.</a:t>
            </a:r>
          </a:p>
          <a:p>
            <a:endParaRPr lang="de-DE" u="none" dirty="0">
              <a:solidFill>
                <a:schemeClr val="tx1"/>
              </a:solidFill>
            </a:endParaRPr>
          </a:p>
        </p:txBody>
      </p:sp>
      <p:sp>
        <p:nvSpPr>
          <p:cNvPr id="4" name="Foliennummernplatzhalter 3"/>
          <p:cNvSpPr>
            <a:spLocks noGrp="1"/>
          </p:cNvSpPr>
          <p:nvPr>
            <p:ph type="sldNum" sz="quarter" idx="10"/>
          </p:nvPr>
        </p:nvSpPr>
        <p:spPr/>
        <p:txBody>
          <a:bodyPr/>
          <a:lstStyle/>
          <a:p>
            <a:fld id="{04015D28-BE0B-423F-B10B-207F250FC48E}" type="slidenum">
              <a:rPr lang="de-DE" smtClean="0"/>
              <a:t>26</a:t>
            </a:fld>
            <a:endParaRPr lang="de-DE"/>
          </a:p>
        </p:txBody>
      </p:sp>
    </p:spTree>
    <p:extLst>
      <p:ext uri="{BB962C8B-B14F-4D97-AF65-F5344CB8AC3E}">
        <p14:creationId xmlns:p14="http://schemas.microsoft.com/office/powerpoint/2010/main" val="312621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Quiz zum Klima</a:t>
            </a:r>
            <a:r>
              <a:rPr lang="de-DE" baseline="0" dirty="0" smtClean="0"/>
              <a:t>wandel wurde im Auftrag der Landeszentrale für politische Bildung Baden-Württemberg in Zusammenarbeit mit dem Institut für prospektive Analyse e.V. 2008 erstellt. Sie dient als Methodenbaustein.</a:t>
            </a:r>
            <a:endParaRPr lang="de-DE" dirty="0" smtClean="0"/>
          </a:p>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27</a:t>
            </a:fld>
            <a:endParaRPr lang="de-DE"/>
          </a:p>
        </p:txBody>
      </p:sp>
    </p:spTree>
    <p:extLst>
      <p:ext uri="{BB962C8B-B14F-4D97-AF65-F5344CB8AC3E}">
        <p14:creationId xmlns:p14="http://schemas.microsoft.com/office/powerpoint/2010/main" val="1686228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28</a:t>
            </a:fld>
            <a:endParaRPr lang="de-DE"/>
          </a:p>
        </p:txBody>
      </p:sp>
    </p:spTree>
    <p:extLst>
      <p:ext uri="{BB962C8B-B14F-4D97-AF65-F5344CB8AC3E}">
        <p14:creationId xmlns:p14="http://schemas.microsoft.com/office/powerpoint/2010/main" val="1980623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3</a:t>
            </a:fld>
            <a:endParaRPr lang="de-DE"/>
          </a:p>
        </p:txBody>
      </p:sp>
    </p:spTree>
    <p:extLst>
      <p:ext uri="{BB962C8B-B14F-4D97-AF65-F5344CB8AC3E}">
        <p14:creationId xmlns:p14="http://schemas.microsoft.com/office/powerpoint/2010/main" val="98848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solidFill>
                  <a:schemeClr val="tx1">
                    <a:lumMod val="75000"/>
                    <a:lumOff val="25000"/>
                  </a:schemeClr>
                </a:solidFill>
              </a:rPr>
              <a:t>Warum reden wir von Klimawandel? - Klimaveränderungen und ihre Ursachen</a:t>
            </a:r>
          </a:p>
          <a:p>
            <a:r>
              <a:rPr lang="de-DE" sz="1200" dirty="0" smtClean="0">
                <a:solidFill>
                  <a:schemeClr val="tx1">
                    <a:lumMod val="75000"/>
                    <a:lumOff val="25000"/>
                  </a:schemeClr>
                </a:solidFill>
              </a:rPr>
              <a:t>Was kommt auf uns zu? - Prognostizierte Klimaveränderungen, Risiken und Auswirkungen</a:t>
            </a:r>
          </a:p>
          <a:p>
            <a:r>
              <a:rPr lang="de-DE" sz="1200" dirty="0" smtClean="0">
                <a:solidFill>
                  <a:schemeClr val="tx1">
                    <a:lumMod val="75000"/>
                    <a:lumOff val="25000"/>
                  </a:schemeClr>
                </a:solidFill>
              </a:rPr>
              <a:t>Wie können wir uns anpassen? - Verringerung der Auswirkungen, Anpassungsstrategien und nachhaltige Entwicklung  </a:t>
            </a:r>
          </a:p>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4</a:t>
            </a:fld>
            <a:endParaRPr lang="de-DE"/>
          </a:p>
        </p:txBody>
      </p:sp>
    </p:spTree>
    <p:extLst>
      <p:ext uri="{BB962C8B-B14F-4D97-AF65-F5344CB8AC3E}">
        <p14:creationId xmlns:p14="http://schemas.microsoft.com/office/powerpoint/2010/main" val="367970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5</a:t>
            </a:fld>
            <a:endParaRPr lang="de-DE"/>
          </a:p>
        </p:txBody>
      </p:sp>
    </p:spTree>
    <p:extLst>
      <p:ext uri="{BB962C8B-B14F-4D97-AF65-F5344CB8AC3E}">
        <p14:creationId xmlns:p14="http://schemas.microsoft.com/office/powerpoint/2010/main" val="714417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altLang="de-DE" sz="1200" b="0" dirty="0" smtClean="0"/>
              <a:t>Was ist Klima überhaupt?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altLang="de-DE" sz="1200" b="0" dirty="0" smtClean="0"/>
              <a:t>Laut Definition nach Heyer: </a:t>
            </a:r>
            <a:r>
              <a:rPr lang="de-DE" altLang="de-DE" sz="1200" b="1" dirty="0" smtClean="0"/>
              <a:t>„</a:t>
            </a:r>
            <a:r>
              <a:rPr lang="de-DE" altLang="de-DE" sz="1200" b="0" dirty="0" smtClean="0"/>
              <a:t>Klima bezeichnet einen geographischen Raum, in dem eine charakteristische Verteilung der vorkommenden Werte der atmosphärischen Zustände und Witterungsvorgänge während eines längeren Zeitraums herrscht.“</a:t>
            </a:r>
            <a:r>
              <a:rPr lang="de-DE" altLang="de-DE" sz="1200" b="0" baseline="0" dirty="0" smtClean="0"/>
              <a:t> Um zu verstehen wie es zum Klima kommt, muss man eine Abgrenzung zwischen Wetter, Witterung und Klima vornehmen.  </a:t>
            </a:r>
          </a:p>
          <a:p>
            <a:pPr marL="0" indent="0">
              <a:buFont typeface="Arial" panose="020B0604020202020204" pitchFamily="34" charset="0"/>
              <a:buNone/>
            </a:pPr>
            <a:endParaRPr lang="de-DE" altLang="de-DE" sz="1200" b="0" baseline="0" dirty="0" smtClean="0"/>
          </a:p>
          <a:p>
            <a:pPr marL="0" indent="0">
              <a:buFont typeface="Arial" panose="020B0604020202020204" pitchFamily="34" charset="0"/>
              <a:buNone/>
            </a:pPr>
            <a:r>
              <a:rPr lang="de-DE" altLang="de-DE" sz="1200" b="0" baseline="0" dirty="0" smtClean="0"/>
              <a:t>Quelle:</a:t>
            </a:r>
          </a:p>
          <a:p>
            <a:pPr marL="0" indent="0">
              <a:buFont typeface="Arial" panose="020B0604020202020204" pitchFamily="34" charset="0"/>
              <a:buNone/>
            </a:pPr>
            <a:r>
              <a:rPr lang="de-DE" altLang="de-DE" sz="1200" b="0" baseline="0" dirty="0" smtClean="0"/>
              <a:t>- Witterung und Klima: Eine allgemeine Klimatologie, Ernst Heyer, 9. Auflage, Leipzig 1993</a:t>
            </a:r>
            <a:endParaRPr lang="de-DE" b="0" baseline="0"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6</a:t>
            </a:fld>
            <a:endParaRPr lang="de-DE"/>
          </a:p>
        </p:txBody>
      </p:sp>
    </p:spTree>
    <p:extLst>
      <p:ext uri="{BB962C8B-B14F-4D97-AF65-F5344CB8AC3E}">
        <p14:creationId xmlns:p14="http://schemas.microsoft.com/office/powerpoint/2010/main" val="1684467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Unter Wetter versteht man den momentanen Zustand der Atmosphäre. Dieser Zustand hält normalerweise eine Stunde bis ein Tag an. Die Witterung wird auch als Charakter des Wetters bezeichnet. Dabei spricht man von einigen Tagen bis hin zu einer Jahreszeit. Klima beschreibt den durchschnittlichen Zustand der Atmosphäre, der mindestens über einen Zeitraum von dreißig Jahren gemessen wurde.  </a:t>
            </a:r>
          </a:p>
          <a:p>
            <a:endParaRPr lang="de-DE" dirty="0" smtClean="0"/>
          </a:p>
          <a:p>
            <a:r>
              <a:rPr lang="de-DE" dirty="0" smtClean="0"/>
              <a:t>Quellen:</a:t>
            </a:r>
          </a:p>
          <a:p>
            <a:r>
              <a:rPr lang="de-DE" dirty="0" smtClean="0"/>
              <a:t>- http://</a:t>
            </a:r>
            <a:r>
              <a:rPr lang="de-DE" dirty="0" err="1" smtClean="0"/>
              <a:t>www.bpb.de</a:t>
            </a:r>
            <a:r>
              <a:rPr lang="de-DE" dirty="0" smtClean="0"/>
              <a:t>/</a:t>
            </a:r>
            <a:r>
              <a:rPr lang="de-DE" dirty="0" err="1" smtClean="0"/>
              <a:t>gesellschaft</a:t>
            </a:r>
            <a:r>
              <a:rPr lang="de-DE" dirty="0" smtClean="0"/>
              <a:t>/</a:t>
            </a:r>
            <a:r>
              <a:rPr lang="de-DE" dirty="0" err="1" smtClean="0"/>
              <a:t>umwelt</a:t>
            </a:r>
            <a:r>
              <a:rPr lang="de-DE" dirty="0" smtClean="0"/>
              <a:t>/</a:t>
            </a:r>
            <a:r>
              <a:rPr lang="de-DE" dirty="0" err="1" smtClean="0"/>
              <a:t>klimawandel</a:t>
            </a:r>
            <a:r>
              <a:rPr lang="de-DE" dirty="0" smtClean="0"/>
              <a:t>/38427/wetter-klima-und-</a:t>
            </a:r>
            <a:r>
              <a:rPr lang="de-DE" dirty="0" err="1" smtClean="0"/>
              <a:t>klimawandel</a:t>
            </a:r>
            <a:endParaRPr lang="de-DE" dirty="0" smtClean="0"/>
          </a:p>
          <a:p>
            <a:r>
              <a:rPr lang="de-DE" baseline="0" dirty="0" smtClean="0"/>
              <a:t>- http://</a:t>
            </a:r>
            <a:r>
              <a:rPr lang="de-DE" baseline="0" dirty="0" err="1" smtClean="0"/>
              <a:t>www.dwd.de</a:t>
            </a:r>
            <a:r>
              <a:rPr lang="de-DE" baseline="0" dirty="0" smtClean="0"/>
              <a:t>/DE/klimaumwelt/</a:t>
            </a:r>
            <a:r>
              <a:rPr lang="de-DE" baseline="0" dirty="0" err="1" smtClean="0"/>
              <a:t>klimawandel</a:t>
            </a:r>
            <a:r>
              <a:rPr lang="de-DE" baseline="0" dirty="0" smtClean="0"/>
              <a:t>/</a:t>
            </a:r>
            <a:r>
              <a:rPr lang="de-DE" baseline="0" dirty="0" err="1" smtClean="0"/>
              <a:t>ueberblick</a:t>
            </a:r>
            <a:r>
              <a:rPr lang="de-DE" baseline="0" dirty="0" smtClean="0"/>
              <a:t>/</a:t>
            </a:r>
            <a:r>
              <a:rPr lang="de-DE" baseline="0" dirty="0" err="1" smtClean="0"/>
              <a:t>ueberblick_node.html</a:t>
            </a:r>
            <a:endParaRPr lang="de-DE" baseline="0" dirty="0" smtClean="0"/>
          </a:p>
          <a:p>
            <a:pPr marL="0" indent="0">
              <a:buFont typeface="Arial" panose="020B0604020202020204" pitchFamily="34" charset="0"/>
              <a:buNone/>
            </a:pPr>
            <a:endParaRPr lang="de-DE" dirty="0" smtClean="0"/>
          </a:p>
          <a:p>
            <a:pPr marL="0" indent="0">
              <a:buFont typeface="Arial" panose="020B0604020202020204" pitchFamily="34" charset="0"/>
              <a:buNone/>
            </a:pPr>
            <a:endParaRPr lang="de-DE" dirty="0" smtClean="0"/>
          </a:p>
          <a:p>
            <a:pPr marL="171450" indent="-171450">
              <a:buFont typeface="Arial" panose="020B0604020202020204" pitchFamily="34" charset="0"/>
              <a:buChar char="•"/>
            </a:pPr>
            <a:endParaRPr lang="de-DE" baseline="0"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7</a:t>
            </a:fld>
            <a:endParaRPr lang="de-DE"/>
          </a:p>
        </p:txBody>
      </p:sp>
    </p:spTree>
    <p:extLst>
      <p:ext uri="{BB962C8B-B14F-4D97-AF65-F5344CB8AC3E}">
        <p14:creationId xmlns:p14="http://schemas.microsoft.com/office/powerpoint/2010/main" val="1135674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lgn="l" rtl="0"/>
            <a:r>
              <a:rPr lang="de-DE" b="0" dirty="0" smtClean="0"/>
              <a:t>Das Klima</a:t>
            </a:r>
            <a:r>
              <a:rPr lang="de-DE" b="0" baseline="0" dirty="0" smtClean="0"/>
              <a:t> ist aber nicht nur ein Zustand der Atmosphäre, sondern es ist das Ergebnis eines komplexen Zusammenwirkens aller Komponenten des Klimasystems. Zu diesem System gehören die Erde, die Atmosphäre und die Ozeane. Komponenten sind die </a:t>
            </a:r>
            <a:r>
              <a:rPr lang="de-DE" b="0" dirty="0" smtClean="0"/>
              <a:t>Atmosphäre, Kryosphäre,</a:t>
            </a:r>
            <a:r>
              <a:rPr lang="de-DE" b="0" baseline="0" dirty="0" smtClean="0"/>
              <a:t> </a:t>
            </a:r>
            <a:r>
              <a:rPr lang="de-DE" b="0" dirty="0" smtClean="0"/>
              <a:t>Lithosphäre, Hydrosphäre, Biosphäre und der</a:t>
            </a:r>
            <a:r>
              <a:rPr lang="de-DE" b="0" baseline="0" dirty="0" smtClean="0"/>
              <a:t> </a:t>
            </a:r>
            <a:r>
              <a:rPr lang="de-DE" b="0" dirty="0" smtClean="0"/>
              <a:t>Mensch.</a:t>
            </a:r>
          </a:p>
          <a:p>
            <a:pPr lvl="0" algn="l" rtl="0"/>
            <a:r>
              <a:rPr lang="de-DE" b="0" dirty="0" smtClean="0"/>
              <a:t>Die</a:t>
            </a:r>
            <a:r>
              <a:rPr lang="de-DE" b="0" baseline="0" dirty="0" smtClean="0"/>
              <a:t> Atmosphäre beinhaltet die globalen Windsysteme und die Wolkenbildung. Die Kryosphäre besteht aus den Gebirgsgletschern und den Polarkappen. Die Lithosphäre wird auch als Gesteinshülle bezeichnet und schließt Vulkane und Rohstoffe mit ein. Die Hydrosphäre setzt sich aus Flüssen, Seen, Meeren und dem Wasserkreislauf zusammen. Die Biosphäre vereint die Vegetation, Tier- und Pflanzenarten. Die letzte Komponente ist der Mensch. Er beeinflusst alle Sphären durch sein Handeln.</a:t>
            </a:r>
          </a:p>
          <a:p>
            <a:pPr marL="171450" indent="-171450">
              <a:buFont typeface="Arial" panose="020B0604020202020204" pitchFamily="34" charset="0"/>
              <a:buNone/>
            </a:pPr>
            <a:endParaRPr lang="de-DE" b="0" dirty="0" smtClean="0"/>
          </a:p>
          <a:p>
            <a:pPr marL="171450" indent="-171450">
              <a:buFont typeface="Arial" panose="020B0604020202020204" pitchFamily="34" charset="0"/>
              <a:buNone/>
            </a:pPr>
            <a:r>
              <a:rPr lang="de-DE" b="0" dirty="0" smtClean="0"/>
              <a:t>Quellen: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baseline="0" dirty="0" smtClean="0"/>
              <a:t>- http://</a:t>
            </a:r>
            <a:r>
              <a:rPr lang="de-DE" b="0" baseline="0" dirty="0" err="1" smtClean="0"/>
              <a:t>www.dwd.de</a:t>
            </a:r>
            <a:r>
              <a:rPr lang="de-DE" b="0" baseline="0" dirty="0" smtClean="0"/>
              <a:t>/DE/klimaumwelt/</a:t>
            </a:r>
            <a:r>
              <a:rPr lang="de-DE" b="0" baseline="0" dirty="0" err="1" smtClean="0"/>
              <a:t>klimawandel</a:t>
            </a:r>
            <a:r>
              <a:rPr lang="de-DE" b="0" baseline="0" dirty="0" smtClean="0"/>
              <a:t>/</a:t>
            </a:r>
            <a:r>
              <a:rPr lang="de-DE" b="0" baseline="0" dirty="0" err="1" smtClean="0"/>
              <a:t>ueberblick</a:t>
            </a:r>
            <a:r>
              <a:rPr lang="de-DE" b="0" baseline="0" dirty="0" smtClean="0"/>
              <a:t>/</a:t>
            </a:r>
            <a:r>
              <a:rPr lang="de-DE" b="0" baseline="0" dirty="0" err="1" smtClean="0"/>
              <a:t>ueberblick_node.html</a:t>
            </a:r>
            <a:endParaRPr lang="de-DE" b="0" baseline="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de-DE" b="0" dirty="0" smtClean="0"/>
              <a:t> http://</a:t>
            </a:r>
            <a:r>
              <a:rPr lang="de-DE" b="0" dirty="0" err="1" smtClean="0"/>
              <a:t>bildungsserver.hamburg.de</a:t>
            </a:r>
            <a:r>
              <a:rPr lang="de-DE" b="0" dirty="0" smtClean="0"/>
              <a:t>/das-</a:t>
            </a:r>
            <a:r>
              <a:rPr lang="de-DE" b="0" dirty="0" err="1" smtClean="0"/>
              <a:t>klimasystem</a:t>
            </a:r>
            <a:r>
              <a:rPr lang="de-DE" b="0" dirty="0" smtClean="0"/>
              <a:t>/2063960/klimasystem-und-subsysteme/</a:t>
            </a:r>
          </a:p>
          <a:p>
            <a:pPr marL="0" marR="0" indent="0" algn="l" defTabSz="914400" rtl="0" eaLnBrk="1" fontAlgn="auto" latinLnBrk="0" hangingPunct="1">
              <a:lnSpc>
                <a:spcPct val="100000"/>
              </a:lnSpc>
              <a:spcBef>
                <a:spcPts val="0"/>
              </a:spcBef>
              <a:spcAft>
                <a:spcPts val="0"/>
              </a:spcAft>
              <a:buClrTx/>
              <a:buSzTx/>
              <a:buFontTx/>
              <a:buNone/>
              <a:tabLst/>
              <a:defRPr/>
            </a:pPr>
            <a:endParaRPr lang="de-DE" b="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baseline="0" dirty="0" smtClean="0"/>
              <a:t>Bilderquelle: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baseline="0" dirty="0" smtClean="0"/>
              <a:t>- </a:t>
            </a:r>
            <a:r>
              <a:rPr lang="de-DE" b="0" baseline="0" dirty="0" err="1" smtClean="0"/>
              <a:t>pixabay.com</a:t>
            </a:r>
            <a:r>
              <a:rPr lang="de-DE" b="0" baseline="0" dirty="0" smtClean="0"/>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smtClean="0"/>
          </a:p>
        </p:txBody>
      </p:sp>
      <p:sp>
        <p:nvSpPr>
          <p:cNvPr id="4" name="Foliennummernplatzhalter 3"/>
          <p:cNvSpPr>
            <a:spLocks noGrp="1"/>
          </p:cNvSpPr>
          <p:nvPr>
            <p:ph type="sldNum" sz="quarter" idx="10"/>
          </p:nvPr>
        </p:nvSpPr>
        <p:spPr/>
        <p:txBody>
          <a:bodyPr/>
          <a:lstStyle/>
          <a:p>
            <a:fld id="{04015D28-BE0B-423F-B10B-207F250FC48E}" type="slidenum">
              <a:rPr lang="de-DE" smtClean="0"/>
              <a:t>8</a:t>
            </a:fld>
            <a:endParaRPr lang="de-DE"/>
          </a:p>
        </p:txBody>
      </p:sp>
    </p:spTree>
    <p:extLst>
      <p:ext uri="{BB962C8B-B14F-4D97-AF65-F5344CB8AC3E}">
        <p14:creationId xmlns:p14="http://schemas.microsoft.com/office/powerpoint/2010/main" val="1714003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smtClean="0"/>
              <a:t>In dieser Darstellung</a:t>
            </a:r>
            <a:r>
              <a:rPr lang="de-DE" baseline="0" dirty="0" smtClean="0"/>
              <a:t> </a:t>
            </a:r>
            <a:r>
              <a:rPr lang="de-DE" dirty="0" smtClean="0"/>
              <a:t>kann man vereinfacht das komplexe</a:t>
            </a:r>
            <a:r>
              <a:rPr lang="de-DE" baseline="0" dirty="0" smtClean="0"/>
              <a:t> Zusammenspiel der unterschiedlichen Komponenten des Klimasystems sehen.  </a:t>
            </a:r>
            <a:endParaRPr lang="de-DE"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baseline="0" dirty="0" smtClean="0"/>
              <a:t>Dabei gibt es gegenseitige Wechselwirkungen zwischen den einzelnen Komponenten. Der Motor des Klimasystems ist die Sonne. Durch die unterschiedlichen Einstrahlungen der Sonne entstehen verschiedene Zonen in der Atmosphäre, wodurch Luftdruckgebiete erzeugt werden und diese Meeresströmungen vorantreiben und Energie befördern.  </a:t>
            </a:r>
            <a:endParaRPr lang="de-DE" b="0" dirty="0" smtClean="0"/>
          </a:p>
          <a:p>
            <a:pPr marL="0" indent="0">
              <a:buFont typeface="Arial" panose="020B0604020202020204" pitchFamily="34" charset="0"/>
              <a:buNone/>
            </a:pPr>
            <a:endParaRPr lang="de-D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smtClean="0"/>
              <a:t>Quellen:</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http://</a:t>
            </a:r>
            <a:r>
              <a:rPr lang="de-DE" baseline="0" dirty="0" err="1" smtClean="0"/>
              <a:t>www.dwd.de</a:t>
            </a:r>
            <a:r>
              <a:rPr lang="de-DE" baseline="0" dirty="0" smtClean="0"/>
              <a:t>/DE/klimaumwelt/</a:t>
            </a:r>
            <a:r>
              <a:rPr lang="de-DE" baseline="0" dirty="0" err="1" smtClean="0"/>
              <a:t>klimawandel</a:t>
            </a:r>
            <a:r>
              <a:rPr lang="de-DE" baseline="0" dirty="0" smtClean="0"/>
              <a:t>/</a:t>
            </a:r>
            <a:r>
              <a:rPr lang="de-DE" baseline="0" dirty="0" err="1" smtClean="0"/>
              <a:t>ueberblick</a:t>
            </a:r>
            <a:r>
              <a:rPr lang="de-DE" baseline="0" dirty="0" smtClean="0"/>
              <a:t>/</a:t>
            </a:r>
            <a:r>
              <a:rPr lang="de-DE" baseline="0" dirty="0" err="1" smtClean="0"/>
              <a:t>ueberblick_node.html</a:t>
            </a:r>
            <a:r>
              <a:rPr lang="de-D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a:t>
            </a:r>
            <a:r>
              <a:rPr lang="de-DE" dirty="0" err="1" smtClean="0"/>
              <a:t>www.de-ipcc.de</a:t>
            </a:r>
            <a:r>
              <a:rPr lang="de-DE" dirty="0" smtClean="0"/>
              <a:t>/_</a:t>
            </a:r>
            <a:r>
              <a:rPr lang="de-DE" dirty="0" err="1" smtClean="0"/>
              <a:t>media</a:t>
            </a:r>
            <a:r>
              <a:rPr lang="de-DE" dirty="0" smtClean="0"/>
              <a:t>/IPCC_FAQ_2007_D.pdf</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Eigene</a:t>
            </a:r>
            <a:r>
              <a:rPr lang="de-DE" baseline="0" dirty="0" smtClean="0"/>
              <a:t> Darstellung (Katharina Funk)</a:t>
            </a:r>
            <a:endParaRPr lang="de-DE" dirty="0" smtClean="0"/>
          </a:p>
        </p:txBody>
      </p:sp>
      <p:sp>
        <p:nvSpPr>
          <p:cNvPr id="4" name="Foliennummernplatzhalter 3"/>
          <p:cNvSpPr>
            <a:spLocks noGrp="1"/>
          </p:cNvSpPr>
          <p:nvPr>
            <p:ph type="sldNum" sz="quarter" idx="10"/>
          </p:nvPr>
        </p:nvSpPr>
        <p:spPr/>
        <p:txBody>
          <a:bodyPr/>
          <a:lstStyle/>
          <a:p>
            <a:fld id="{04015D28-BE0B-423F-B10B-207F250FC48E}" type="slidenum">
              <a:rPr lang="de-DE" smtClean="0"/>
              <a:t>9</a:t>
            </a:fld>
            <a:endParaRPr lang="de-DE"/>
          </a:p>
        </p:txBody>
      </p:sp>
    </p:spTree>
    <p:extLst>
      <p:ext uri="{BB962C8B-B14F-4D97-AF65-F5344CB8AC3E}">
        <p14:creationId xmlns:p14="http://schemas.microsoft.com/office/powerpoint/2010/main" val="53841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79512" y="404664"/>
            <a:ext cx="8698734" cy="1143000"/>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90B0D732-B22F-0647-8F2D-6C27066CD52E}" type="datetime1">
              <a:rPr lang="de-DE" smtClean="0"/>
              <a:t>27.03.2018</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5069110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
        <p:nvSpPr>
          <p:cNvPr id="5" name="Datumsplatzhalter 4"/>
          <p:cNvSpPr>
            <a:spLocks noGrp="1"/>
          </p:cNvSpPr>
          <p:nvPr>
            <p:ph type="dt" sz="half" idx="10"/>
          </p:nvPr>
        </p:nvSpPr>
        <p:spPr/>
        <p:txBody>
          <a:bodyPr/>
          <a:lstStyle/>
          <a:p>
            <a:fld id="{74392048-30F5-9945-963A-62252C745847}" type="datetime1">
              <a:rPr lang="de-DE" smtClean="0"/>
              <a:t>27.03.2018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0856919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9018649-CF99-8044-BEE1-9159625DB575}" type="datetime1">
              <a:rPr lang="de-DE" smtClean="0"/>
              <a:t>27.03.2018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145177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BDB8A69-69FD-9D4D-8AEC-8DABE1B0E619}" type="datetime1">
              <a:rPr lang="de-DE" smtClean="0"/>
              <a:t>27.03.2018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1846412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3123FEA-F793-5747-85CB-BC415D77AD8B}" type="datetime1">
              <a:rPr lang="de-DE" smtClean="0"/>
              <a:t>27.03.2018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9059692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B1BA989C-6030-554C-A216-B1E457451429}" type="datetime1">
              <a:rPr lang="de-DE" smtClean="0"/>
              <a:t>27.03.2018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1769072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FCEA6E6-C5E5-F042-82C2-3AAAE81FDF64}" type="datetime1">
              <a:rPr lang="de-DE" smtClean="0"/>
              <a:t>27.03.2018</a:t>
            </a:fld>
            <a:endParaRPr lang="de-DE" dirty="0"/>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6942870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3EF827C3-548C-364C-86CF-E57EE4D0CC62}" type="datetime1">
              <a:rPr lang="de-DE" smtClean="0"/>
              <a:t>27.03.2018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3950581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22FF97A-7BB4-9946-A31D-CDA8E680CC35}" type="datetime1">
              <a:rPr lang="de-DE" smtClean="0"/>
              <a:t>27.03.2018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3055318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B54C460-640C-3748-810B-F4D20EB1FCF3}" type="datetime1">
              <a:rPr lang="de-DE" smtClean="0"/>
              <a:t>27.03.2018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37246497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1BBF72F-51E3-3047-8CF0-02B2DD31AE51}" type="datetime1">
              <a:rPr lang="de-DE" smtClean="0"/>
              <a:t>27.03.2018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32896016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79DF320-0908-B446-B70A-58DDB00D8BCF}" type="datetime1">
              <a:rPr lang="de-DE" smtClean="0"/>
              <a:t>27.03.2018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3775351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6C820E6-612C-C346-A20B-E3B453EC9B54}" type="datetime1">
              <a:rPr lang="de-DE" smtClean="0"/>
              <a:t>27.03.2018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0368993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51520" y="413792"/>
            <a:ext cx="8698734"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F2479-2231-3C42-A76E-554D8FE70813}" type="datetime1">
              <a:rPr lang="de-DE" smtClean="0"/>
              <a:t>27.03.2018</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508A11F4-F0F8-4B5B-B075-753C58DBD519}" type="slidenum">
              <a:rPr lang="de-DE" smtClean="0"/>
              <a:pPr algn="ctr"/>
              <a:t>‹Nr.›</a:t>
            </a:fld>
            <a:endParaRPr lang="de-DE" dirty="0"/>
          </a:p>
        </p:txBody>
      </p:sp>
    </p:spTree>
    <p:extLst>
      <p:ext uri="{BB962C8B-B14F-4D97-AF65-F5344CB8AC3E}">
        <p14:creationId xmlns:p14="http://schemas.microsoft.com/office/powerpoint/2010/main" val="1310130689"/>
      </p:ext>
    </p:extLst>
  </p:cSld>
  <p:clrMap bg1="lt1" tx1="dk1" bg2="lt2" tx2="dk2" accent1="accent1" accent2="accent2" accent3="accent3" accent4="accent4" accent5="accent5" accent6="accent6" hlink="hlink" folHlink="folHlink"/>
  <p:sldLayoutIdLst>
    <p:sldLayoutId id="2147483698" r:id="rId1"/>
    <p:sldLayoutId id="2147483709" r:id="rId2"/>
    <p:sldLayoutId id="2147483697" r:id="rId3"/>
    <p:sldLayoutId id="214748370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iming>
    <p:tnLst>
      <p:par>
        <p:cTn id="1" dur="indefinite" restart="never" nodeType="tmRoot"/>
      </p:par>
    </p:tnLst>
  </p:timing>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8" Type="http://schemas.openxmlformats.org/officeDocument/2006/relationships/hyperlink" Target="http://www.bpb.de/system/files/pdf/G6R0O2.pdf" TargetMode="Externa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3848186"/>
            <a:ext cx="2952328" cy="2191656"/>
          </a:xfrm>
          <a:prstGeom prst="rect">
            <a:avLst/>
          </a:prstGeom>
        </p:spPr>
      </p:pic>
      <p:sp>
        <p:nvSpPr>
          <p:cNvPr id="16" name="Rechteck 15"/>
          <p:cNvSpPr/>
          <p:nvPr/>
        </p:nvSpPr>
        <p:spPr>
          <a:xfrm>
            <a:off x="1689336" y="1109514"/>
            <a:ext cx="6277181" cy="7560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smtClean="0"/>
              <a:t>Basismodul Klimawandel</a:t>
            </a:r>
            <a:endParaRPr lang="de-DE" sz="3600" dirty="0"/>
          </a:p>
        </p:txBody>
      </p:sp>
      <p:sp>
        <p:nvSpPr>
          <p:cNvPr id="11" name="Untertitel 10"/>
          <p:cNvSpPr>
            <a:spLocks noGrp="1"/>
          </p:cNvSpPr>
          <p:nvPr>
            <p:ph type="subTitle" idx="1"/>
          </p:nvPr>
        </p:nvSpPr>
        <p:spPr>
          <a:xfrm>
            <a:off x="395536" y="2048608"/>
            <a:ext cx="8424936" cy="1296144"/>
          </a:xfrm>
        </p:spPr>
        <p:txBody>
          <a:bodyPr>
            <a:noAutofit/>
          </a:bodyPr>
          <a:lstStyle/>
          <a:p>
            <a:r>
              <a:rPr lang="de-DE" sz="2800" b="1" dirty="0">
                <a:solidFill>
                  <a:schemeClr val="tx1">
                    <a:lumMod val="75000"/>
                    <a:lumOff val="25000"/>
                  </a:schemeClr>
                </a:solidFill>
              </a:rPr>
              <a:t>Ressourcenorientiertes Energiemanagement und Klimaanpassung  </a:t>
            </a:r>
            <a:br>
              <a:rPr lang="de-DE" sz="2800" b="1" dirty="0">
                <a:solidFill>
                  <a:schemeClr val="tx1">
                    <a:lumMod val="75000"/>
                    <a:lumOff val="25000"/>
                  </a:schemeClr>
                </a:solidFill>
              </a:rPr>
            </a:br>
            <a:r>
              <a:rPr lang="de-DE" sz="2800" b="1" dirty="0">
                <a:solidFill>
                  <a:schemeClr val="tx1">
                    <a:lumMod val="75000"/>
                    <a:lumOff val="25000"/>
                  </a:schemeClr>
                </a:solidFill>
              </a:rPr>
              <a:t>Eine Weiterbildung für </a:t>
            </a:r>
            <a:r>
              <a:rPr lang="de-DE" sz="2800" b="1" dirty="0" smtClean="0">
                <a:solidFill>
                  <a:schemeClr val="tx1">
                    <a:lumMod val="75000"/>
                    <a:lumOff val="25000"/>
                  </a:schemeClr>
                </a:solidFill>
              </a:rPr>
              <a:t>Entscheider</a:t>
            </a:r>
            <a:endParaRPr lang="de-DE" sz="2800" dirty="0">
              <a:solidFill>
                <a:schemeClr val="tx1">
                  <a:lumMod val="75000"/>
                  <a:lumOff val="25000"/>
                </a:schemeClr>
              </a:solidFill>
            </a:endParaRP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4005064"/>
            <a:ext cx="2680015" cy="7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7676" y="5229200"/>
            <a:ext cx="1479375"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feld 14"/>
          <p:cNvSpPr txBox="1"/>
          <p:nvPr/>
        </p:nvSpPr>
        <p:spPr>
          <a:xfrm>
            <a:off x="899592" y="4221088"/>
            <a:ext cx="2154847" cy="1384995"/>
          </a:xfrm>
          <a:prstGeom prst="rect">
            <a:avLst/>
          </a:prstGeom>
          <a:noFill/>
        </p:spPr>
        <p:txBody>
          <a:bodyPr wrap="square" rtlCol="0">
            <a:spAutoFit/>
          </a:bodyPr>
          <a:lstStyle/>
          <a:p>
            <a:r>
              <a:rPr lang="de-DE" dirty="0" smtClean="0"/>
              <a:t>Ein Projekt der</a:t>
            </a:r>
          </a:p>
          <a:p>
            <a:endParaRPr lang="de-DE" sz="2400" dirty="0" smtClean="0"/>
          </a:p>
          <a:p>
            <a:endParaRPr lang="de-DE" sz="2400" dirty="0"/>
          </a:p>
          <a:p>
            <a:r>
              <a:rPr lang="de-DE" dirty="0"/>
              <a:t>i</a:t>
            </a:r>
            <a:r>
              <a:rPr lang="de-DE" dirty="0" smtClean="0"/>
              <a:t>n Kooperation mit  </a:t>
            </a:r>
            <a:endParaRPr lang="de-DE" dirty="0"/>
          </a:p>
        </p:txBody>
      </p:sp>
      <p:sp>
        <p:nvSpPr>
          <p:cNvPr id="2" name="Foliennummernplatzhalter 1"/>
          <p:cNvSpPr>
            <a:spLocks noGrp="1"/>
          </p:cNvSpPr>
          <p:nvPr>
            <p:ph type="sldNum" sz="quarter" idx="12"/>
          </p:nvPr>
        </p:nvSpPr>
        <p:spPr/>
        <p:txBody>
          <a:bodyPr/>
          <a:lstStyle/>
          <a:p>
            <a:fld id="{508A11F4-F0F8-4B5B-B075-753C58DBD519}" type="slidenum">
              <a:rPr lang="de-DE" smtClean="0"/>
              <a:t>1</a:t>
            </a:fld>
            <a:endParaRPr lang="de-DE"/>
          </a:p>
        </p:txBody>
      </p:sp>
    </p:spTree>
    <p:extLst>
      <p:ext uri="{BB962C8B-B14F-4D97-AF65-F5344CB8AC3E}">
        <p14:creationId xmlns:p14="http://schemas.microsoft.com/office/powerpoint/2010/main" val="1100061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853158229"/>
              </p:ext>
            </p:extLst>
          </p:nvPr>
        </p:nvGraphicFramePr>
        <p:xfrm>
          <a:off x="0" y="1962120"/>
          <a:ext cx="9144000" cy="4131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el 1"/>
          <p:cNvSpPr>
            <a:spLocks noGrp="1"/>
          </p:cNvSpPr>
          <p:nvPr>
            <p:ph type="title"/>
          </p:nvPr>
        </p:nvSpPr>
        <p:spPr>
          <a:xfrm>
            <a:off x="251520" y="44624"/>
            <a:ext cx="8698734" cy="1143000"/>
          </a:xfrm>
        </p:spPr>
        <p:txBody>
          <a:bodyPr/>
          <a:lstStyle/>
          <a:p>
            <a:r>
              <a:rPr lang="de-DE" b="1" dirty="0" smtClean="0"/>
              <a:t/>
            </a:r>
            <a:br>
              <a:rPr lang="de-DE" b="1" dirty="0" smtClean="0"/>
            </a:br>
            <a:r>
              <a:rPr lang="de-DE" sz="4400" b="1" dirty="0" smtClean="0"/>
              <a:t>A: 2. Einflussvariablen auf das Klima</a:t>
            </a:r>
            <a:r>
              <a:rPr lang="de-DE" b="1" dirty="0" smtClean="0"/>
              <a:t/>
            </a:r>
            <a:br>
              <a:rPr lang="de-DE" b="1" dirty="0" smtClean="0"/>
            </a:br>
            <a:endParaRPr lang="de-DE" b="1" dirty="0"/>
          </a:p>
        </p:txBody>
      </p:sp>
      <p:sp>
        <p:nvSpPr>
          <p:cNvPr id="3" name="Textfeld 2"/>
          <p:cNvSpPr txBox="1"/>
          <p:nvPr/>
        </p:nvSpPr>
        <p:spPr>
          <a:xfrm>
            <a:off x="222633" y="1117947"/>
            <a:ext cx="8698734" cy="646331"/>
          </a:xfrm>
          <a:prstGeom prst="rect">
            <a:avLst/>
          </a:prstGeom>
          <a:noFill/>
        </p:spPr>
        <p:txBody>
          <a:bodyPr wrap="square" rtlCol="0">
            <a:spAutoFit/>
          </a:bodyPr>
          <a:lstStyle/>
          <a:p>
            <a:pPr algn="ctr"/>
            <a:r>
              <a:rPr lang="de-DE" sz="3600" b="1" dirty="0"/>
              <a:t>Klimafaktoren</a:t>
            </a:r>
            <a:endParaRPr lang="de-DE" sz="3600" dirty="0"/>
          </a:p>
        </p:txBody>
      </p:sp>
      <p:sp>
        <p:nvSpPr>
          <p:cNvPr id="2" name="Foliennummernplatzhalter 1"/>
          <p:cNvSpPr>
            <a:spLocks noGrp="1"/>
          </p:cNvSpPr>
          <p:nvPr>
            <p:ph type="sldNum" sz="quarter" idx="12"/>
          </p:nvPr>
        </p:nvSpPr>
        <p:spPr/>
        <p:txBody>
          <a:bodyPr/>
          <a:lstStyle/>
          <a:p>
            <a:fld id="{508A11F4-F0F8-4B5B-B075-753C58DBD519}" type="slidenum">
              <a:rPr lang="de-DE" smtClean="0"/>
              <a:t>10</a:t>
            </a:fld>
            <a:endParaRPr lang="de-DE"/>
          </a:p>
        </p:txBody>
      </p:sp>
    </p:spTree>
    <p:extLst>
      <p:ext uri="{BB962C8B-B14F-4D97-AF65-F5344CB8AC3E}">
        <p14:creationId xmlns:p14="http://schemas.microsoft.com/office/powerpoint/2010/main" val="1738470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2682732143"/>
              </p:ext>
            </p:extLst>
          </p:nvPr>
        </p:nvGraphicFramePr>
        <p:xfrm>
          <a:off x="288032" y="1628800"/>
          <a:ext cx="860444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el 1"/>
          <p:cNvSpPr>
            <a:spLocks noGrp="1"/>
          </p:cNvSpPr>
          <p:nvPr>
            <p:ph type="title"/>
          </p:nvPr>
        </p:nvSpPr>
        <p:spPr>
          <a:xfrm>
            <a:off x="251520" y="44624"/>
            <a:ext cx="8698734" cy="1143000"/>
          </a:xfrm>
        </p:spPr>
        <p:txBody>
          <a:bodyPr/>
          <a:lstStyle/>
          <a:p>
            <a:r>
              <a:rPr lang="de-DE" b="1" dirty="0" smtClean="0"/>
              <a:t/>
            </a:r>
            <a:br>
              <a:rPr lang="de-DE" b="1" dirty="0" smtClean="0"/>
            </a:br>
            <a:r>
              <a:rPr lang="de-DE" sz="4400" b="1" dirty="0" smtClean="0"/>
              <a:t>A: 2. Einflussvariablen auf das Klima</a:t>
            </a:r>
            <a:r>
              <a:rPr lang="de-DE" b="1" dirty="0" smtClean="0"/>
              <a:t/>
            </a:r>
            <a:br>
              <a:rPr lang="de-DE" b="1" dirty="0" smtClean="0"/>
            </a:br>
            <a:r>
              <a:rPr lang="de-DE" b="1" dirty="0" smtClean="0"/>
              <a:t>Klimaelemente</a:t>
            </a:r>
            <a:endParaRPr lang="de-DE" b="1" dirty="0"/>
          </a:p>
        </p:txBody>
      </p:sp>
      <p:sp>
        <p:nvSpPr>
          <p:cNvPr id="2" name="Foliennummernplatzhalter 1"/>
          <p:cNvSpPr>
            <a:spLocks noGrp="1"/>
          </p:cNvSpPr>
          <p:nvPr>
            <p:ph type="sldNum" sz="quarter" idx="12"/>
          </p:nvPr>
        </p:nvSpPr>
        <p:spPr/>
        <p:txBody>
          <a:bodyPr/>
          <a:lstStyle/>
          <a:p>
            <a:fld id="{508A11F4-F0F8-4B5B-B075-753C58DBD519}" type="slidenum">
              <a:rPr lang="de-DE" smtClean="0"/>
              <a:t>11</a:t>
            </a:fld>
            <a:endParaRPr lang="de-DE"/>
          </a:p>
        </p:txBody>
      </p:sp>
    </p:spTree>
    <p:extLst>
      <p:ext uri="{BB962C8B-B14F-4D97-AF65-F5344CB8AC3E}">
        <p14:creationId xmlns:p14="http://schemas.microsoft.com/office/powerpoint/2010/main" val="639447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251520" y="44624"/>
            <a:ext cx="8698734" cy="1143000"/>
          </a:xfrm>
        </p:spPr>
        <p:txBody>
          <a:bodyPr/>
          <a:lstStyle/>
          <a:p>
            <a:r>
              <a:rPr lang="de-DE" b="1" dirty="0" smtClean="0"/>
              <a:t/>
            </a:r>
            <a:br>
              <a:rPr lang="de-DE" b="1" dirty="0" smtClean="0"/>
            </a:br>
            <a:r>
              <a:rPr lang="de-DE" sz="4400" b="1" dirty="0" smtClean="0"/>
              <a:t>A: 2. Einflussvariablen auf das Klima</a:t>
            </a:r>
            <a:r>
              <a:rPr lang="de-DE" b="1" dirty="0" smtClean="0"/>
              <a:t/>
            </a:r>
            <a:br>
              <a:rPr lang="de-DE" b="1" dirty="0" smtClean="0"/>
            </a:br>
            <a:endParaRPr lang="de-DE" b="1" dirty="0"/>
          </a:p>
        </p:txBody>
      </p:sp>
      <p:sp>
        <p:nvSpPr>
          <p:cNvPr id="10" name="Rechteck 9"/>
          <p:cNvSpPr/>
          <p:nvPr/>
        </p:nvSpPr>
        <p:spPr>
          <a:xfrm>
            <a:off x="333035" y="3212976"/>
            <a:ext cx="1512168"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t>Klima-</a:t>
            </a:r>
          </a:p>
          <a:p>
            <a:pPr algn="ctr"/>
            <a:r>
              <a:rPr lang="de-DE" sz="2800" b="1" dirty="0" err="1" smtClean="0"/>
              <a:t>faktoren</a:t>
            </a:r>
            <a:endParaRPr lang="de-DE" sz="2800" b="1" dirty="0" smtClean="0"/>
          </a:p>
        </p:txBody>
      </p:sp>
      <p:sp>
        <p:nvSpPr>
          <p:cNvPr id="11" name="Pfeil nach rechts 10"/>
          <p:cNvSpPr/>
          <p:nvPr/>
        </p:nvSpPr>
        <p:spPr>
          <a:xfrm>
            <a:off x="1907704" y="2492896"/>
            <a:ext cx="1872208" cy="2808312"/>
          </a:xfrm>
          <a:prstGeom prst="rightArrow">
            <a:avLst>
              <a:gd name="adj1" fmla="val 50000"/>
              <a:gd name="adj2" fmla="val 3397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solidFill>
                  <a:schemeClr val="tx1"/>
                </a:solidFill>
              </a:rPr>
              <a:t>-Beeinflussen </a:t>
            </a:r>
            <a:r>
              <a:rPr lang="de-DE" sz="1600" dirty="0" smtClean="0">
                <a:solidFill>
                  <a:schemeClr val="tx1"/>
                </a:solidFill>
              </a:rPr>
              <a:t>  </a:t>
            </a:r>
          </a:p>
          <a:p>
            <a:r>
              <a:rPr lang="de-DE" sz="1600" dirty="0" smtClean="0">
                <a:solidFill>
                  <a:schemeClr val="tx1"/>
                </a:solidFill>
              </a:rPr>
              <a:t> </a:t>
            </a:r>
            <a:r>
              <a:rPr lang="de-DE" sz="600" dirty="0" smtClean="0">
                <a:solidFill>
                  <a:schemeClr val="tx1"/>
                </a:solidFill>
              </a:rPr>
              <a:t> </a:t>
            </a:r>
            <a:r>
              <a:rPr lang="de-DE" sz="1600" dirty="0" smtClean="0">
                <a:solidFill>
                  <a:schemeClr val="tx1"/>
                </a:solidFill>
              </a:rPr>
              <a:t>das</a:t>
            </a:r>
            <a:r>
              <a:rPr lang="de-DE" sz="1200" dirty="0" smtClean="0">
                <a:solidFill>
                  <a:schemeClr val="tx1"/>
                </a:solidFill>
              </a:rPr>
              <a:t> </a:t>
            </a:r>
            <a:r>
              <a:rPr lang="de-DE" sz="1600" dirty="0">
                <a:solidFill>
                  <a:schemeClr val="tx1"/>
                </a:solidFill>
              </a:rPr>
              <a:t>tägliche </a:t>
            </a:r>
            <a:endParaRPr lang="de-DE" sz="1600" dirty="0" smtClean="0">
              <a:solidFill>
                <a:schemeClr val="tx1"/>
              </a:solidFill>
            </a:endParaRPr>
          </a:p>
          <a:p>
            <a:r>
              <a:rPr lang="de-DE" sz="1600" dirty="0">
                <a:solidFill>
                  <a:schemeClr val="tx1"/>
                </a:solidFill>
              </a:rPr>
              <a:t> </a:t>
            </a:r>
            <a:r>
              <a:rPr lang="de-DE" sz="700" dirty="0" smtClean="0">
                <a:solidFill>
                  <a:schemeClr val="tx1"/>
                </a:solidFill>
              </a:rPr>
              <a:t> </a:t>
            </a:r>
            <a:r>
              <a:rPr lang="de-DE" sz="1600" dirty="0" smtClean="0">
                <a:solidFill>
                  <a:schemeClr val="tx1"/>
                </a:solidFill>
              </a:rPr>
              <a:t>Wetter </a:t>
            </a:r>
          </a:p>
          <a:p>
            <a:r>
              <a:rPr lang="de-DE" sz="1600" dirty="0" smtClean="0">
                <a:solidFill>
                  <a:schemeClr val="tx1"/>
                </a:solidFill>
              </a:rPr>
              <a:t>-</a:t>
            </a:r>
            <a:r>
              <a:rPr lang="de-DE" sz="1600" dirty="0">
                <a:solidFill>
                  <a:schemeClr val="tx1"/>
                </a:solidFill>
              </a:rPr>
              <a:t>Bestimmen die </a:t>
            </a:r>
          </a:p>
          <a:p>
            <a:r>
              <a:rPr lang="de-DE" sz="1200" dirty="0">
                <a:solidFill>
                  <a:schemeClr val="tx1"/>
                </a:solidFill>
              </a:rPr>
              <a:t>  </a:t>
            </a:r>
            <a:r>
              <a:rPr lang="de-DE" sz="1600" dirty="0">
                <a:solidFill>
                  <a:schemeClr val="tx1"/>
                </a:solidFill>
              </a:rPr>
              <a:t>Klimaelemente</a:t>
            </a:r>
          </a:p>
        </p:txBody>
      </p:sp>
      <p:sp>
        <p:nvSpPr>
          <p:cNvPr id="12" name="Rechteck 11"/>
          <p:cNvSpPr/>
          <p:nvPr/>
        </p:nvSpPr>
        <p:spPr>
          <a:xfrm>
            <a:off x="3842413" y="3212976"/>
            <a:ext cx="165618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t>Klima-elemente</a:t>
            </a:r>
          </a:p>
        </p:txBody>
      </p:sp>
      <p:sp>
        <p:nvSpPr>
          <p:cNvPr id="13" name="Pfeil nach rechts 12"/>
          <p:cNvSpPr/>
          <p:nvPr/>
        </p:nvSpPr>
        <p:spPr>
          <a:xfrm>
            <a:off x="5570605" y="2492896"/>
            <a:ext cx="1656184" cy="2808312"/>
          </a:xfrm>
          <a:prstGeom prst="rightArrow">
            <a:avLst>
              <a:gd name="adj1" fmla="val 50000"/>
              <a:gd name="adj2" fmla="val 3397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solidFill>
                  <a:schemeClr val="tx1"/>
                </a:solidFill>
              </a:rPr>
              <a:t>Werden über Jahrzehnte gemessen und ergeben das Klima</a:t>
            </a:r>
          </a:p>
        </p:txBody>
      </p:sp>
      <p:sp>
        <p:nvSpPr>
          <p:cNvPr id="14" name="Rechteck 13"/>
          <p:cNvSpPr/>
          <p:nvPr/>
        </p:nvSpPr>
        <p:spPr>
          <a:xfrm>
            <a:off x="7289290" y="3212976"/>
            <a:ext cx="1584176"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smtClean="0"/>
              <a:t>Klima</a:t>
            </a:r>
            <a:endParaRPr lang="de-DE" sz="2800" b="1" dirty="0" smtClean="0"/>
          </a:p>
        </p:txBody>
      </p:sp>
      <p:sp>
        <p:nvSpPr>
          <p:cNvPr id="8" name="Textfeld 7"/>
          <p:cNvSpPr txBox="1"/>
          <p:nvPr/>
        </p:nvSpPr>
        <p:spPr>
          <a:xfrm>
            <a:off x="251520" y="1187624"/>
            <a:ext cx="8698734" cy="646331"/>
          </a:xfrm>
          <a:prstGeom prst="rect">
            <a:avLst/>
          </a:prstGeom>
          <a:noFill/>
        </p:spPr>
        <p:txBody>
          <a:bodyPr wrap="square" rtlCol="0">
            <a:spAutoFit/>
          </a:bodyPr>
          <a:lstStyle/>
          <a:p>
            <a:pPr algn="ctr"/>
            <a:r>
              <a:rPr lang="de-DE" sz="3600" b="1" smtClean="0"/>
              <a:t>Klimaermittlung</a:t>
            </a:r>
            <a:endParaRPr lang="de-DE" sz="3600" dirty="0"/>
          </a:p>
        </p:txBody>
      </p:sp>
      <p:sp>
        <p:nvSpPr>
          <p:cNvPr id="2" name="Foliennummernplatzhalter 1"/>
          <p:cNvSpPr>
            <a:spLocks noGrp="1"/>
          </p:cNvSpPr>
          <p:nvPr>
            <p:ph type="sldNum" sz="quarter" idx="12"/>
          </p:nvPr>
        </p:nvSpPr>
        <p:spPr/>
        <p:txBody>
          <a:bodyPr/>
          <a:lstStyle/>
          <a:p>
            <a:fld id="{508A11F4-F0F8-4B5B-B075-753C58DBD519}" type="slidenum">
              <a:rPr lang="de-DE" smtClean="0"/>
              <a:t>12</a:t>
            </a:fld>
            <a:endParaRPr lang="de-DE"/>
          </a:p>
        </p:txBody>
      </p:sp>
    </p:spTree>
    <p:extLst>
      <p:ext uri="{BB962C8B-B14F-4D97-AF65-F5344CB8AC3E}">
        <p14:creationId xmlns:p14="http://schemas.microsoft.com/office/powerpoint/2010/main" val="406584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9512" y="332656"/>
            <a:ext cx="8712968" cy="769441"/>
          </a:xfrm>
          <a:prstGeom prst="rect">
            <a:avLst/>
          </a:prstGeom>
          <a:noFill/>
        </p:spPr>
        <p:txBody>
          <a:bodyPr wrap="square" rtlCol="0">
            <a:spAutoFit/>
          </a:bodyPr>
          <a:lstStyle/>
          <a:p>
            <a:pPr algn="ctr"/>
            <a:r>
              <a:rPr lang="de-DE" sz="4400" b="1" dirty="0" smtClean="0"/>
              <a:t>A: 3. Bestandteile der Atmosphäre</a:t>
            </a:r>
            <a:endParaRPr lang="de-DE" sz="4400" b="1" dirty="0"/>
          </a:p>
        </p:txBody>
      </p:sp>
      <p:sp>
        <p:nvSpPr>
          <p:cNvPr id="2" name="Foliennummernplatzhalter 1"/>
          <p:cNvSpPr>
            <a:spLocks noGrp="1"/>
          </p:cNvSpPr>
          <p:nvPr>
            <p:ph type="sldNum" sz="quarter" idx="12"/>
          </p:nvPr>
        </p:nvSpPr>
        <p:spPr/>
        <p:txBody>
          <a:bodyPr/>
          <a:lstStyle/>
          <a:p>
            <a:fld id="{508A11F4-F0F8-4B5B-B075-753C58DBD519}" type="slidenum">
              <a:rPr lang="de-DE" smtClean="0"/>
              <a:t>13</a:t>
            </a:fld>
            <a:endParaRPr lang="de-DE"/>
          </a:p>
        </p:txBody>
      </p:sp>
      <p:graphicFrame>
        <p:nvGraphicFramePr>
          <p:cNvPr id="5" name="Diagramm 4"/>
          <p:cNvGraphicFramePr>
            <a:graphicFrameLocks/>
          </p:cNvGraphicFramePr>
          <p:nvPr>
            <p:extLst>
              <p:ext uri="{D42A27DB-BD31-4B8C-83A1-F6EECF244321}">
                <p14:modId xmlns:p14="http://schemas.microsoft.com/office/powerpoint/2010/main" val="1877116228"/>
              </p:ext>
            </p:extLst>
          </p:nvPr>
        </p:nvGraphicFramePr>
        <p:xfrm>
          <a:off x="0" y="1231098"/>
          <a:ext cx="8892480" cy="51252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p:cNvSpPr txBox="1"/>
          <p:nvPr/>
        </p:nvSpPr>
        <p:spPr>
          <a:xfrm>
            <a:off x="179512" y="6237279"/>
            <a:ext cx="8352948" cy="36007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2400" dirty="0" smtClean="0"/>
              <a:t>	CO</a:t>
            </a:r>
            <a:r>
              <a:rPr lang="de-DE" sz="2400" baseline="-25000" dirty="0" smtClean="0"/>
              <a:t>2</a:t>
            </a:r>
            <a:r>
              <a:rPr lang="de-DE" sz="2400" dirty="0" smtClean="0"/>
              <a:t>-Konzentration in der Atmosphäre etwa 0,04 %</a:t>
            </a:r>
            <a:endParaRPr lang="de-DE" sz="2400" dirty="0"/>
          </a:p>
        </p:txBody>
      </p:sp>
    </p:spTree>
    <p:extLst>
      <p:ext uri="{BB962C8B-B14F-4D97-AF65-F5344CB8AC3E}">
        <p14:creationId xmlns:p14="http://schemas.microsoft.com/office/powerpoint/2010/main" val="311592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9512" y="332656"/>
            <a:ext cx="8712968" cy="769441"/>
          </a:xfrm>
          <a:prstGeom prst="rect">
            <a:avLst/>
          </a:prstGeom>
          <a:noFill/>
        </p:spPr>
        <p:txBody>
          <a:bodyPr wrap="square" rtlCol="0">
            <a:spAutoFit/>
          </a:bodyPr>
          <a:lstStyle/>
          <a:p>
            <a:pPr algn="ctr"/>
            <a:r>
              <a:rPr lang="de-DE" sz="4400" b="1" dirty="0" smtClean="0"/>
              <a:t>A: Bestandteile der Spurengase</a:t>
            </a:r>
            <a:endParaRPr lang="de-DE" sz="4400" b="1" dirty="0"/>
          </a:p>
        </p:txBody>
      </p:sp>
      <p:sp>
        <p:nvSpPr>
          <p:cNvPr id="2" name="Foliennummernplatzhalter 1"/>
          <p:cNvSpPr>
            <a:spLocks noGrp="1"/>
          </p:cNvSpPr>
          <p:nvPr>
            <p:ph type="sldNum" sz="quarter" idx="12"/>
          </p:nvPr>
        </p:nvSpPr>
        <p:spPr/>
        <p:txBody>
          <a:bodyPr/>
          <a:lstStyle/>
          <a:p>
            <a:fld id="{508A11F4-F0F8-4B5B-B075-753C58DBD519}" type="slidenum">
              <a:rPr lang="de-DE" smtClean="0"/>
              <a:t>14</a:t>
            </a:fld>
            <a:endParaRPr lang="de-DE"/>
          </a:p>
        </p:txBody>
      </p:sp>
      <p:pic>
        <p:nvPicPr>
          <p:cNvPr id="4" name="Bil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1120856"/>
            <a:ext cx="8857488" cy="5620512"/>
          </a:xfrm>
          <a:prstGeom prst="rect">
            <a:avLst/>
          </a:prstGeom>
        </p:spPr>
      </p:pic>
    </p:spTree>
    <p:extLst>
      <p:ext uri="{BB962C8B-B14F-4D97-AF65-F5344CB8AC3E}">
        <p14:creationId xmlns:p14="http://schemas.microsoft.com/office/powerpoint/2010/main" val="939348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extLst>
              <p:ext uri="{D42A27DB-BD31-4B8C-83A1-F6EECF244321}">
                <p14:modId xmlns:p14="http://schemas.microsoft.com/office/powerpoint/2010/main" val="447456607"/>
              </p:ext>
            </p:extLst>
          </p:nvPr>
        </p:nvGraphicFramePr>
        <p:xfrm>
          <a:off x="179512" y="2516678"/>
          <a:ext cx="8712968"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p:cNvSpPr txBox="1"/>
          <p:nvPr/>
        </p:nvSpPr>
        <p:spPr>
          <a:xfrm>
            <a:off x="179512" y="332656"/>
            <a:ext cx="8712968" cy="769441"/>
          </a:xfrm>
          <a:prstGeom prst="rect">
            <a:avLst/>
          </a:prstGeom>
          <a:noFill/>
        </p:spPr>
        <p:txBody>
          <a:bodyPr wrap="square" rtlCol="0">
            <a:spAutoFit/>
          </a:bodyPr>
          <a:lstStyle/>
          <a:p>
            <a:pPr algn="ctr"/>
            <a:r>
              <a:rPr lang="de-DE" sz="4400" b="1" dirty="0" smtClean="0"/>
              <a:t>A: 3. Die</a:t>
            </a:r>
            <a:r>
              <a:rPr lang="de-DE" sz="3600" b="1" dirty="0" smtClean="0"/>
              <a:t> </a:t>
            </a:r>
            <a:r>
              <a:rPr lang="de-DE" sz="4400" b="1" dirty="0" smtClean="0"/>
              <a:t>Atmosphäre</a:t>
            </a:r>
            <a:endParaRPr lang="de-DE" sz="4400" b="1" dirty="0"/>
          </a:p>
        </p:txBody>
      </p:sp>
      <p:sp>
        <p:nvSpPr>
          <p:cNvPr id="2" name="Foliennummernplatzhalter 1"/>
          <p:cNvSpPr>
            <a:spLocks noGrp="1"/>
          </p:cNvSpPr>
          <p:nvPr>
            <p:ph type="sldNum" sz="quarter" idx="12"/>
          </p:nvPr>
        </p:nvSpPr>
        <p:spPr/>
        <p:txBody>
          <a:bodyPr/>
          <a:lstStyle/>
          <a:p>
            <a:fld id="{508A11F4-F0F8-4B5B-B075-753C58DBD519}" type="slidenum">
              <a:rPr lang="de-DE" smtClean="0"/>
              <a:t>15</a:t>
            </a:fld>
            <a:endParaRPr lang="de-DE"/>
          </a:p>
        </p:txBody>
      </p:sp>
    </p:spTree>
    <p:extLst>
      <p:ext uri="{BB962C8B-B14F-4D97-AF65-F5344CB8AC3E}">
        <p14:creationId xmlns:p14="http://schemas.microsoft.com/office/powerpoint/2010/main" val="175343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332656"/>
            <a:ext cx="8712968" cy="769441"/>
          </a:xfrm>
          <a:prstGeom prst="rect">
            <a:avLst/>
          </a:prstGeom>
          <a:noFill/>
        </p:spPr>
        <p:txBody>
          <a:bodyPr wrap="square" rtlCol="0">
            <a:spAutoFit/>
          </a:bodyPr>
          <a:lstStyle/>
          <a:p>
            <a:pPr algn="ctr"/>
            <a:r>
              <a:rPr lang="de-DE" sz="4400" b="1" dirty="0" smtClean="0"/>
              <a:t>A: 4. Treibhauseffekt</a:t>
            </a:r>
            <a:endParaRPr lang="de-DE" sz="4400" b="1" dirty="0"/>
          </a:p>
        </p:txBody>
      </p:sp>
      <p:graphicFrame>
        <p:nvGraphicFramePr>
          <p:cNvPr id="5" name="Diagramm 4"/>
          <p:cNvGraphicFramePr/>
          <p:nvPr>
            <p:extLst/>
          </p:nvPr>
        </p:nvGraphicFramePr>
        <p:xfrm>
          <a:off x="179512" y="1628800"/>
          <a:ext cx="8712967"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16</a:t>
            </a:fld>
            <a:endParaRPr lang="de-DE"/>
          </a:p>
        </p:txBody>
      </p:sp>
    </p:spTree>
    <p:extLst>
      <p:ext uri="{BB962C8B-B14F-4D97-AF65-F5344CB8AC3E}">
        <p14:creationId xmlns:p14="http://schemas.microsoft.com/office/powerpoint/2010/main" val="1670985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71400"/>
            <a:ext cx="8698734" cy="1143000"/>
          </a:xfrm>
        </p:spPr>
        <p:txBody>
          <a:bodyPr/>
          <a:lstStyle/>
          <a:p>
            <a:r>
              <a:rPr lang="de-DE" sz="4400" b="1" dirty="0" smtClean="0"/>
              <a:t>A: 4. Die Erde ohne Treibhauseffekt</a:t>
            </a:r>
            <a:endParaRPr lang="de-DE" sz="4400" b="1" dirty="0"/>
          </a:p>
        </p:txBody>
      </p:sp>
      <p:sp>
        <p:nvSpPr>
          <p:cNvPr id="4" name="Sonne 3"/>
          <p:cNvSpPr/>
          <p:nvPr/>
        </p:nvSpPr>
        <p:spPr>
          <a:xfrm>
            <a:off x="323528" y="764704"/>
            <a:ext cx="1800200" cy="18002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16"/>
          <p:cNvCxnSpPr/>
          <p:nvPr/>
        </p:nvCxnSpPr>
        <p:spPr>
          <a:xfrm flipH="1">
            <a:off x="899592" y="253112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flipV="1">
            <a:off x="899592" y="276132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H="1">
            <a:off x="1115616" y="276132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flipV="1">
            <a:off x="1124000" y="297562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flipH="1">
            <a:off x="1331640" y="2984004"/>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flipV="1">
            <a:off x="1340024" y="3191644"/>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H="1">
            <a:off x="1547664" y="3200028"/>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V="1">
            <a:off x="1556048" y="3407668"/>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flipH="1">
            <a:off x="1763688" y="3416052"/>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flipV="1">
            <a:off x="1772072" y="3623692"/>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flipH="1">
            <a:off x="1979712" y="3632076"/>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1988096" y="3839716"/>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flipH="1">
            <a:off x="2195736" y="384810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flipV="1">
            <a:off x="2204120" y="405574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flipH="1">
            <a:off x="2411760" y="4064124"/>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flipV="1">
            <a:off x="2420144" y="4271764"/>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flipH="1">
            <a:off x="2627784" y="4280148"/>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flipV="1">
            <a:off x="2636168" y="4487788"/>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flipH="1">
            <a:off x="2843808" y="4496172"/>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flipV="1">
            <a:off x="2852192" y="4703812"/>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flipH="1">
            <a:off x="3059832" y="4712196"/>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flipV="1">
            <a:off x="3068216" y="492822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flipH="1">
            <a:off x="3275856" y="492822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flipV="1">
            <a:off x="3284240" y="5144244"/>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a:off x="3555504" y="5144244"/>
            <a:ext cx="0" cy="486792"/>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flipH="1">
            <a:off x="1350876" y="235270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flipV="1">
            <a:off x="1350876" y="258290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flipH="1">
            <a:off x="1566900" y="258290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a:xfrm flipV="1">
            <a:off x="1575284" y="279720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a:xfrm flipH="1">
            <a:off x="1782924" y="2805584"/>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flipV="1">
            <a:off x="1791308" y="3013224"/>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flipH="1">
            <a:off x="1998948" y="3021608"/>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flipV="1">
            <a:off x="2007332" y="3229248"/>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flipH="1">
            <a:off x="2214972" y="3237632"/>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flipV="1">
            <a:off x="2223356" y="3445272"/>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p:nvCxnSpPr>
        <p:spPr>
          <a:xfrm flipH="1">
            <a:off x="2430996" y="3453656"/>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flipV="1">
            <a:off x="2439380" y="3661296"/>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flipH="1">
            <a:off x="2647020" y="366968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p:nvCxnSpPr>
        <p:spPr>
          <a:xfrm flipV="1">
            <a:off x="2655404" y="387732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p:nvCxnSpPr>
        <p:spPr>
          <a:xfrm flipH="1">
            <a:off x="2863044" y="3885704"/>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a:xfrm flipV="1">
            <a:off x="2871428" y="4093344"/>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a:xfrm flipH="1">
            <a:off x="3079068" y="4101728"/>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flipV="1">
            <a:off x="3087452" y="4309368"/>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flipH="1">
            <a:off x="3295092" y="4317752"/>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flipV="1">
            <a:off x="3303476" y="4525392"/>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flipH="1">
            <a:off x="3511116" y="4533776"/>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flipV="1">
            <a:off x="3519500" y="474980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a:xfrm flipH="1">
            <a:off x="3727140" y="474980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flipV="1">
            <a:off x="3735524" y="4965824"/>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a:xfrm flipH="1">
            <a:off x="1802160" y="2212876"/>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a:xfrm flipV="1">
            <a:off x="1802160" y="2443076"/>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flipH="1">
            <a:off x="2018184" y="2443076"/>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flipV="1">
            <a:off x="2026568" y="2657376"/>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flipH="1">
            <a:off x="2234208" y="266576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a:xfrm flipV="1">
            <a:off x="2242592" y="287340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flipH="1">
            <a:off x="2450232" y="2881784"/>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a:xfrm flipV="1">
            <a:off x="2458616" y="3089424"/>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a:xfrm flipH="1">
            <a:off x="2666256" y="3097808"/>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a:xfrm flipV="1">
            <a:off x="2674640" y="3305448"/>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flipH="1">
            <a:off x="2882280" y="3313832"/>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p:nvPr/>
        </p:nvCxnSpPr>
        <p:spPr>
          <a:xfrm flipV="1">
            <a:off x="2890664" y="3521472"/>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p:nvCxnSpPr>
        <p:spPr>
          <a:xfrm flipH="1">
            <a:off x="3098304" y="3529856"/>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p:nvCxnSpPr>
        <p:spPr>
          <a:xfrm flipV="1">
            <a:off x="3106688" y="3737496"/>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flipH="1">
            <a:off x="3314328" y="374588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flipV="1">
            <a:off x="3322712" y="395352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flipH="1">
            <a:off x="3530352" y="3961904"/>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flipV="1">
            <a:off x="3538736" y="4169544"/>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flipH="1">
            <a:off x="3746376" y="4177928"/>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p:nvCxnSpPr>
        <p:spPr>
          <a:xfrm flipV="1">
            <a:off x="3754760" y="4385568"/>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flipH="1">
            <a:off x="3962400" y="4393952"/>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p:nvCxnSpPr>
        <p:spPr>
          <a:xfrm flipV="1">
            <a:off x="3970784" y="4609976"/>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p:nvCxnSpPr>
        <p:spPr>
          <a:xfrm flipH="1">
            <a:off x="4178424" y="4609976"/>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p:nvCxnSpPr>
        <p:spPr>
          <a:xfrm flipV="1">
            <a:off x="4186808" y="482600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1" name="Gerade Verbindung mit Pfeil 100"/>
          <p:cNvCxnSpPr/>
          <p:nvPr/>
        </p:nvCxnSpPr>
        <p:spPr>
          <a:xfrm flipH="1">
            <a:off x="4015036" y="4961862"/>
            <a:ext cx="408" cy="669174"/>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Gerade Verbindung mit Pfeil 102"/>
          <p:cNvCxnSpPr/>
          <p:nvPr/>
        </p:nvCxnSpPr>
        <p:spPr>
          <a:xfrm flipH="1">
            <a:off x="4466320" y="4824505"/>
            <a:ext cx="136" cy="806531"/>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Gekrümmte Verbindung 115"/>
          <p:cNvCxnSpPr/>
          <p:nvPr/>
        </p:nvCxnSpPr>
        <p:spPr>
          <a:xfrm rot="5400000" flipH="1" flipV="1">
            <a:off x="4712438" y="3713454"/>
            <a:ext cx="2239404" cy="1800200"/>
          </a:xfrm>
          <a:prstGeom prst="curvedConnector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Gekrümmte Verbindung 122"/>
          <p:cNvCxnSpPr/>
          <p:nvPr/>
        </p:nvCxnSpPr>
        <p:spPr>
          <a:xfrm rot="5400000" flipH="1" flipV="1">
            <a:off x="6732128" y="1876944"/>
            <a:ext cx="1653025" cy="1652801"/>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Gekrümmte Verbindung 125"/>
          <p:cNvCxnSpPr/>
          <p:nvPr/>
        </p:nvCxnSpPr>
        <p:spPr>
          <a:xfrm rot="5400000" flipH="1" flipV="1">
            <a:off x="4915948" y="3814744"/>
            <a:ext cx="2137184" cy="1800200"/>
          </a:xfrm>
          <a:prstGeom prst="curvedConnector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Gekrümmte Verbindung 126"/>
          <p:cNvCxnSpPr/>
          <p:nvPr/>
        </p:nvCxnSpPr>
        <p:spPr>
          <a:xfrm rot="5400000" flipH="1" flipV="1">
            <a:off x="6880509" y="2068799"/>
            <a:ext cx="1617590" cy="1609328"/>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Gekrümmte Verbindung 131"/>
          <p:cNvCxnSpPr/>
          <p:nvPr/>
        </p:nvCxnSpPr>
        <p:spPr>
          <a:xfrm rot="5400000" flipH="1" flipV="1">
            <a:off x="5085307" y="3905988"/>
            <a:ext cx="2137184" cy="1800200"/>
          </a:xfrm>
          <a:prstGeom prst="curvedConnector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Gekrümmte Verbindung 132"/>
          <p:cNvCxnSpPr/>
          <p:nvPr/>
        </p:nvCxnSpPr>
        <p:spPr>
          <a:xfrm rot="5400000" flipH="1" flipV="1">
            <a:off x="7053887" y="2120588"/>
            <a:ext cx="1653025" cy="1652801"/>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0" y="5733256"/>
            <a:ext cx="9144000" cy="50405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4" name="Textfeld 133"/>
          <p:cNvSpPr txBox="1"/>
          <p:nvPr/>
        </p:nvSpPr>
        <p:spPr>
          <a:xfrm>
            <a:off x="3640374" y="5758346"/>
            <a:ext cx="1613425" cy="400110"/>
          </a:xfrm>
          <a:prstGeom prst="rect">
            <a:avLst/>
          </a:prstGeom>
          <a:noFill/>
        </p:spPr>
        <p:txBody>
          <a:bodyPr wrap="square" rtlCol="0">
            <a:spAutoFit/>
          </a:bodyPr>
          <a:lstStyle/>
          <a:p>
            <a:r>
              <a:rPr lang="de-DE" sz="2000" b="1" dirty="0" smtClean="0"/>
              <a:t>Umwandlung</a:t>
            </a:r>
            <a:endParaRPr lang="de-DE" b="1" dirty="0"/>
          </a:p>
        </p:txBody>
      </p:sp>
      <p:sp>
        <p:nvSpPr>
          <p:cNvPr id="135" name="Textfeld 134"/>
          <p:cNvSpPr txBox="1"/>
          <p:nvPr/>
        </p:nvSpPr>
        <p:spPr>
          <a:xfrm>
            <a:off x="3208040" y="971600"/>
            <a:ext cx="3236168" cy="400110"/>
          </a:xfrm>
          <a:prstGeom prst="rect">
            <a:avLst/>
          </a:prstGeom>
          <a:noFill/>
        </p:spPr>
        <p:txBody>
          <a:bodyPr wrap="square" rtlCol="0">
            <a:spAutoFit/>
          </a:bodyPr>
          <a:lstStyle/>
          <a:p>
            <a:r>
              <a:rPr lang="de-DE" sz="2000" b="1" dirty="0"/>
              <a:t>O</a:t>
            </a:r>
            <a:r>
              <a:rPr lang="de-DE" sz="2000" b="1" dirty="0" smtClean="0"/>
              <a:t>hne Treibhauseffekt -18</a:t>
            </a:r>
            <a:r>
              <a:rPr lang="de-DE" sz="2000" b="1" dirty="0"/>
              <a:t>°C</a:t>
            </a:r>
            <a:r>
              <a:rPr lang="de-DE" sz="2000" b="1" dirty="0" smtClean="0"/>
              <a:t> </a:t>
            </a:r>
            <a:endParaRPr lang="de-DE" sz="2000" b="1" dirty="0"/>
          </a:p>
        </p:txBody>
      </p:sp>
      <p:sp>
        <p:nvSpPr>
          <p:cNvPr id="136" name="Textfeld 135"/>
          <p:cNvSpPr txBox="1"/>
          <p:nvPr/>
        </p:nvSpPr>
        <p:spPr>
          <a:xfrm>
            <a:off x="825631" y="4901277"/>
            <a:ext cx="2179476" cy="707886"/>
          </a:xfrm>
          <a:prstGeom prst="rect">
            <a:avLst/>
          </a:prstGeom>
          <a:noFill/>
        </p:spPr>
        <p:txBody>
          <a:bodyPr wrap="square" rtlCol="0">
            <a:spAutoFit/>
          </a:bodyPr>
          <a:lstStyle/>
          <a:p>
            <a:r>
              <a:rPr lang="de-DE" sz="2000" b="1" dirty="0" smtClean="0"/>
              <a:t>Kurzwellige Sonnenstrahlung</a:t>
            </a:r>
          </a:p>
        </p:txBody>
      </p:sp>
      <p:sp>
        <p:nvSpPr>
          <p:cNvPr id="137" name="Textfeld 136"/>
          <p:cNvSpPr txBox="1"/>
          <p:nvPr/>
        </p:nvSpPr>
        <p:spPr>
          <a:xfrm>
            <a:off x="6036804" y="4856212"/>
            <a:ext cx="2179476" cy="707886"/>
          </a:xfrm>
          <a:prstGeom prst="rect">
            <a:avLst/>
          </a:prstGeom>
          <a:noFill/>
        </p:spPr>
        <p:txBody>
          <a:bodyPr wrap="square" rtlCol="0">
            <a:spAutoFit/>
          </a:bodyPr>
          <a:lstStyle/>
          <a:p>
            <a:r>
              <a:rPr lang="de-DE" sz="2000" b="1" dirty="0" smtClean="0"/>
              <a:t>Langwellige Wärmestrahlung</a:t>
            </a:r>
          </a:p>
        </p:txBody>
      </p:sp>
      <p:sp>
        <p:nvSpPr>
          <p:cNvPr id="5" name="Foliennummernplatzhalter 4"/>
          <p:cNvSpPr>
            <a:spLocks noGrp="1"/>
          </p:cNvSpPr>
          <p:nvPr>
            <p:ph type="sldNum" sz="quarter" idx="12"/>
          </p:nvPr>
        </p:nvSpPr>
        <p:spPr/>
        <p:txBody>
          <a:bodyPr/>
          <a:lstStyle/>
          <a:p>
            <a:fld id="{508A11F4-F0F8-4B5B-B075-753C58DBD519}" type="slidenum">
              <a:rPr lang="de-DE" smtClean="0"/>
              <a:t>17</a:t>
            </a:fld>
            <a:endParaRPr lang="de-DE"/>
          </a:p>
        </p:txBody>
      </p:sp>
    </p:spTree>
    <p:extLst>
      <p:ext uri="{BB962C8B-B14F-4D97-AF65-F5344CB8AC3E}">
        <p14:creationId xmlns:p14="http://schemas.microsoft.com/office/powerpoint/2010/main" val="472759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Wolke 109"/>
          <p:cNvSpPr/>
          <p:nvPr/>
        </p:nvSpPr>
        <p:spPr>
          <a:xfrm rot="10800000">
            <a:off x="-1332656" y="2606188"/>
            <a:ext cx="11377264" cy="1886044"/>
          </a:xfrm>
          <a:prstGeom prst="cloud">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79512" y="197768"/>
            <a:ext cx="8698734" cy="1143000"/>
          </a:xfrm>
        </p:spPr>
        <p:txBody>
          <a:bodyPr/>
          <a:lstStyle/>
          <a:p>
            <a:r>
              <a:rPr lang="de-DE" sz="4400" b="1" smtClean="0"/>
              <a:t>A: 4. </a:t>
            </a:r>
            <a:r>
              <a:rPr lang="de-DE" sz="4400" b="1" dirty="0" smtClean="0"/>
              <a:t>Die Erde mit natürlichem Treibhauseffekt</a:t>
            </a:r>
            <a:endParaRPr lang="de-DE" sz="4400" b="1" dirty="0"/>
          </a:p>
        </p:txBody>
      </p:sp>
      <p:sp>
        <p:nvSpPr>
          <p:cNvPr id="4" name="Sonne 3"/>
          <p:cNvSpPr/>
          <p:nvPr/>
        </p:nvSpPr>
        <p:spPr>
          <a:xfrm>
            <a:off x="323528" y="1124744"/>
            <a:ext cx="1800200" cy="18002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16"/>
          <p:cNvCxnSpPr/>
          <p:nvPr/>
        </p:nvCxnSpPr>
        <p:spPr>
          <a:xfrm flipH="1">
            <a:off x="899592" y="289116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flipV="1">
            <a:off x="899592" y="312136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H="1">
            <a:off x="1115616" y="312136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flipV="1">
            <a:off x="1124000" y="333566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flipH="1">
            <a:off x="1331640" y="3344044"/>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flipV="1">
            <a:off x="1340024" y="3551684"/>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H="1">
            <a:off x="1547664" y="3560068"/>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V="1">
            <a:off x="1556048" y="3767708"/>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flipH="1">
            <a:off x="1763688" y="3776092"/>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flipV="1">
            <a:off x="1772072" y="3983732"/>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flipH="1">
            <a:off x="1979712" y="3992116"/>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1988096" y="4199756"/>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flipH="1">
            <a:off x="2195736" y="420814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flipV="1">
            <a:off x="2204120" y="441578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flipH="1">
            <a:off x="2411760" y="4424164"/>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flipV="1">
            <a:off x="2420144" y="4631804"/>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flipH="1">
            <a:off x="2627784" y="4640188"/>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flipV="1">
            <a:off x="2636168" y="4847828"/>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flipH="1">
            <a:off x="2843808" y="4856212"/>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flipV="1">
            <a:off x="2852192" y="5063852"/>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flipH="1">
            <a:off x="3059832" y="5072236"/>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flipV="1">
            <a:off x="3068216" y="528826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flipH="1">
            <a:off x="3275856" y="528826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flipV="1">
            <a:off x="3284240" y="5504284"/>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a:off x="3555504" y="5504284"/>
            <a:ext cx="0" cy="486792"/>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flipH="1">
            <a:off x="1350876" y="271274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flipV="1">
            <a:off x="1350876" y="294294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flipH="1">
            <a:off x="1566900" y="294294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a:xfrm flipV="1">
            <a:off x="1575284" y="315724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a:xfrm flipH="1">
            <a:off x="1782924" y="3165624"/>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flipV="1">
            <a:off x="1791308" y="3373264"/>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flipH="1">
            <a:off x="1998948" y="3381648"/>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flipV="1">
            <a:off x="2007332" y="3589288"/>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flipH="1">
            <a:off x="2214972" y="3597672"/>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flipV="1">
            <a:off x="2223356" y="3805312"/>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p:nvCxnSpPr>
        <p:spPr>
          <a:xfrm flipH="1">
            <a:off x="2430996" y="3813696"/>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flipV="1">
            <a:off x="2439380" y="4021336"/>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flipH="1">
            <a:off x="2647020" y="402972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p:nvCxnSpPr>
        <p:spPr>
          <a:xfrm flipV="1">
            <a:off x="2655404" y="423736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p:nvCxnSpPr>
        <p:spPr>
          <a:xfrm flipH="1">
            <a:off x="2863044" y="4245744"/>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a:xfrm flipV="1">
            <a:off x="2871428" y="4453384"/>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a:xfrm flipH="1">
            <a:off x="3079068" y="4461768"/>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flipV="1">
            <a:off x="3087452" y="4669408"/>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flipH="1">
            <a:off x="3295092" y="4677792"/>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flipV="1">
            <a:off x="3303476" y="4885432"/>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flipH="1">
            <a:off x="3511116" y="4893816"/>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flipV="1">
            <a:off x="3519500" y="510984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a:xfrm flipH="1">
            <a:off x="3727140" y="510984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flipV="1">
            <a:off x="3735524" y="5325864"/>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a:xfrm flipH="1">
            <a:off x="1802160" y="2572916"/>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a:xfrm flipV="1">
            <a:off x="1802160" y="2803116"/>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flipH="1">
            <a:off x="2018184" y="2803116"/>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flipV="1">
            <a:off x="2026568" y="3017416"/>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flipH="1">
            <a:off x="2234208" y="302580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a:xfrm flipV="1">
            <a:off x="2242592" y="323344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flipH="1">
            <a:off x="2450232" y="3241824"/>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a:xfrm flipV="1">
            <a:off x="2458616" y="3449464"/>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a:xfrm flipH="1">
            <a:off x="2666256" y="3457848"/>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a:xfrm flipV="1">
            <a:off x="2674640" y="3665488"/>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flipH="1">
            <a:off x="2882280" y="3673872"/>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p:nvPr/>
        </p:nvCxnSpPr>
        <p:spPr>
          <a:xfrm flipV="1">
            <a:off x="2890664" y="3881512"/>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p:nvCxnSpPr>
        <p:spPr>
          <a:xfrm flipH="1">
            <a:off x="3098304" y="3889896"/>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p:nvCxnSpPr>
        <p:spPr>
          <a:xfrm flipV="1">
            <a:off x="3106688" y="4097536"/>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flipH="1">
            <a:off x="3314328" y="4105920"/>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flipV="1">
            <a:off x="3322712" y="431356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flipH="1">
            <a:off x="3530352" y="4321944"/>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flipV="1">
            <a:off x="3538736" y="4529584"/>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flipH="1">
            <a:off x="3746376" y="4537968"/>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p:nvCxnSpPr>
        <p:spPr>
          <a:xfrm flipV="1">
            <a:off x="3754760" y="4745608"/>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flipH="1">
            <a:off x="3962400" y="4753992"/>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p:nvCxnSpPr>
        <p:spPr>
          <a:xfrm flipV="1">
            <a:off x="3970784" y="4970016"/>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p:nvCxnSpPr>
        <p:spPr>
          <a:xfrm flipH="1">
            <a:off x="4178424" y="4970016"/>
            <a:ext cx="72008" cy="3600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p:nvCxnSpPr>
        <p:spPr>
          <a:xfrm flipV="1">
            <a:off x="4186808" y="5186040"/>
            <a:ext cx="279648" cy="152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1" name="Gerade Verbindung mit Pfeil 100"/>
          <p:cNvCxnSpPr/>
          <p:nvPr/>
        </p:nvCxnSpPr>
        <p:spPr>
          <a:xfrm flipH="1">
            <a:off x="4015036" y="5321902"/>
            <a:ext cx="408" cy="669174"/>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Gerade Verbindung mit Pfeil 102"/>
          <p:cNvCxnSpPr/>
          <p:nvPr/>
        </p:nvCxnSpPr>
        <p:spPr>
          <a:xfrm flipH="1">
            <a:off x="4466320" y="5184545"/>
            <a:ext cx="136" cy="806531"/>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Gekrümmte Verbindung 115"/>
          <p:cNvCxnSpPr/>
          <p:nvPr/>
        </p:nvCxnSpPr>
        <p:spPr>
          <a:xfrm rot="5400000" flipH="1" flipV="1">
            <a:off x="4712438" y="4073494"/>
            <a:ext cx="2239404" cy="1800200"/>
          </a:xfrm>
          <a:prstGeom prst="curvedConnector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Gekrümmte Verbindung 125"/>
          <p:cNvCxnSpPr/>
          <p:nvPr/>
        </p:nvCxnSpPr>
        <p:spPr>
          <a:xfrm rot="5400000" flipH="1" flipV="1">
            <a:off x="4900476" y="4167696"/>
            <a:ext cx="2159744" cy="1791816"/>
          </a:xfrm>
          <a:prstGeom prst="curvedConnector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Gekrümmte Verbindung 131"/>
          <p:cNvCxnSpPr/>
          <p:nvPr/>
        </p:nvCxnSpPr>
        <p:spPr>
          <a:xfrm rot="5400000" flipH="1" flipV="1">
            <a:off x="5051737" y="4194178"/>
            <a:ext cx="2242604" cy="1838480"/>
          </a:xfrm>
          <a:prstGeom prst="curvedConnector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0" y="6093296"/>
            <a:ext cx="9144000" cy="504056"/>
          </a:xfrm>
          <a:prstGeom prst="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4" name="Textfeld 133"/>
          <p:cNvSpPr txBox="1"/>
          <p:nvPr/>
        </p:nvSpPr>
        <p:spPr>
          <a:xfrm>
            <a:off x="3640374" y="6118386"/>
            <a:ext cx="1613425" cy="400110"/>
          </a:xfrm>
          <a:prstGeom prst="rect">
            <a:avLst/>
          </a:prstGeom>
          <a:noFill/>
        </p:spPr>
        <p:txBody>
          <a:bodyPr wrap="square" rtlCol="0">
            <a:spAutoFit/>
          </a:bodyPr>
          <a:lstStyle/>
          <a:p>
            <a:r>
              <a:rPr lang="de-DE" sz="2000" b="1" dirty="0" smtClean="0"/>
              <a:t>Umwandlung</a:t>
            </a:r>
            <a:endParaRPr lang="de-DE" b="1" dirty="0"/>
          </a:p>
        </p:txBody>
      </p:sp>
      <p:sp>
        <p:nvSpPr>
          <p:cNvPr id="135" name="Textfeld 134"/>
          <p:cNvSpPr txBox="1"/>
          <p:nvPr/>
        </p:nvSpPr>
        <p:spPr>
          <a:xfrm>
            <a:off x="2441768" y="1516722"/>
            <a:ext cx="4532312" cy="400110"/>
          </a:xfrm>
          <a:prstGeom prst="rect">
            <a:avLst/>
          </a:prstGeom>
          <a:noFill/>
        </p:spPr>
        <p:txBody>
          <a:bodyPr wrap="square" rtlCol="0">
            <a:spAutoFit/>
          </a:bodyPr>
          <a:lstStyle/>
          <a:p>
            <a:r>
              <a:rPr lang="de-DE" sz="2000" b="1" dirty="0" smtClean="0"/>
              <a:t>Mit natürlichem Treibhauseffekt +15°C </a:t>
            </a:r>
            <a:endParaRPr lang="de-DE" sz="2000" b="1" dirty="0"/>
          </a:p>
        </p:txBody>
      </p:sp>
      <p:sp>
        <p:nvSpPr>
          <p:cNvPr id="136" name="Textfeld 135"/>
          <p:cNvSpPr txBox="1"/>
          <p:nvPr/>
        </p:nvSpPr>
        <p:spPr>
          <a:xfrm>
            <a:off x="825631" y="5261317"/>
            <a:ext cx="2179476" cy="707886"/>
          </a:xfrm>
          <a:prstGeom prst="rect">
            <a:avLst/>
          </a:prstGeom>
          <a:noFill/>
        </p:spPr>
        <p:txBody>
          <a:bodyPr wrap="square" rtlCol="0">
            <a:spAutoFit/>
          </a:bodyPr>
          <a:lstStyle/>
          <a:p>
            <a:r>
              <a:rPr lang="de-DE" sz="2000" b="1" dirty="0" smtClean="0"/>
              <a:t>Kurzwellige Sonnenstrahlung</a:t>
            </a:r>
          </a:p>
        </p:txBody>
      </p:sp>
      <p:sp>
        <p:nvSpPr>
          <p:cNvPr id="137" name="Textfeld 136"/>
          <p:cNvSpPr txBox="1"/>
          <p:nvPr/>
        </p:nvSpPr>
        <p:spPr>
          <a:xfrm>
            <a:off x="6036804" y="5216252"/>
            <a:ext cx="2179476" cy="707886"/>
          </a:xfrm>
          <a:prstGeom prst="rect">
            <a:avLst/>
          </a:prstGeom>
          <a:noFill/>
        </p:spPr>
        <p:txBody>
          <a:bodyPr wrap="square" rtlCol="0">
            <a:spAutoFit/>
          </a:bodyPr>
          <a:lstStyle/>
          <a:p>
            <a:r>
              <a:rPr lang="de-DE" sz="2000" b="1" dirty="0" smtClean="0"/>
              <a:t>Langwellige Wärmestrahlung</a:t>
            </a:r>
          </a:p>
        </p:txBody>
      </p:sp>
      <p:sp>
        <p:nvSpPr>
          <p:cNvPr id="7" name="Wolke 6"/>
          <p:cNvSpPr/>
          <p:nvPr/>
        </p:nvSpPr>
        <p:spPr>
          <a:xfrm>
            <a:off x="3500344" y="2879316"/>
            <a:ext cx="2738692" cy="816744"/>
          </a:xfrm>
          <a:prstGeom prst="cloud">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Wolke 101"/>
          <p:cNvSpPr/>
          <p:nvPr/>
        </p:nvSpPr>
        <p:spPr>
          <a:xfrm rot="11233696">
            <a:off x="6306441" y="3102672"/>
            <a:ext cx="1761728" cy="816744"/>
          </a:xfrm>
          <a:prstGeom prst="cloud">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krümmte Verbindung 9"/>
          <p:cNvCxnSpPr/>
          <p:nvPr/>
        </p:nvCxnSpPr>
        <p:spPr>
          <a:xfrm rot="5400000" flipH="1" flipV="1">
            <a:off x="6694391" y="1742979"/>
            <a:ext cx="1227827" cy="1152128"/>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Gekrümmte Verbindung 103"/>
          <p:cNvCxnSpPr/>
          <p:nvPr/>
        </p:nvCxnSpPr>
        <p:spPr>
          <a:xfrm rot="5400000" flipH="1" flipV="1">
            <a:off x="6838407" y="1823589"/>
            <a:ext cx="1227827" cy="1152128"/>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Gekrümmte Verbindung 104"/>
          <p:cNvCxnSpPr/>
          <p:nvPr/>
        </p:nvCxnSpPr>
        <p:spPr>
          <a:xfrm rot="16200000" flipH="1">
            <a:off x="7184832" y="4458939"/>
            <a:ext cx="1482165" cy="896555"/>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Gekrümmte Verbindung 106"/>
          <p:cNvCxnSpPr/>
          <p:nvPr/>
        </p:nvCxnSpPr>
        <p:spPr>
          <a:xfrm rot="16200000" flipH="1">
            <a:off x="7303531" y="4369877"/>
            <a:ext cx="1482165" cy="896555"/>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3746376" y="3022836"/>
            <a:ext cx="2539732" cy="400110"/>
          </a:xfrm>
          <a:prstGeom prst="rect">
            <a:avLst/>
          </a:prstGeom>
          <a:noFill/>
        </p:spPr>
        <p:txBody>
          <a:bodyPr wrap="square" rtlCol="0">
            <a:spAutoFit/>
          </a:bodyPr>
          <a:lstStyle/>
          <a:p>
            <a:r>
              <a:rPr lang="de-DE" sz="2000" b="1" dirty="0" smtClean="0"/>
              <a:t>Klimawirksame Gase </a:t>
            </a:r>
            <a:endParaRPr lang="de-DE" sz="2000" b="1" dirty="0"/>
          </a:p>
        </p:txBody>
      </p:sp>
      <p:cxnSp>
        <p:nvCxnSpPr>
          <p:cNvPr id="108" name="Gekrümmte Verbindung 107"/>
          <p:cNvCxnSpPr/>
          <p:nvPr/>
        </p:nvCxnSpPr>
        <p:spPr>
          <a:xfrm rot="5400000" flipH="1" flipV="1">
            <a:off x="7054430" y="1882674"/>
            <a:ext cx="1227827" cy="1152128"/>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Gekrümmte Verbindung 108"/>
          <p:cNvCxnSpPr/>
          <p:nvPr/>
        </p:nvCxnSpPr>
        <p:spPr>
          <a:xfrm rot="16200000" flipH="1">
            <a:off x="7455931" y="4225861"/>
            <a:ext cx="1482165" cy="896555"/>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Foliennummernplatzhalter 4"/>
          <p:cNvSpPr>
            <a:spLocks noGrp="1"/>
          </p:cNvSpPr>
          <p:nvPr>
            <p:ph type="sldNum" sz="quarter" idx="12"/>
          </p:nvPr>
        </p:nvSpPr>
        <p:spPr/>
        <p:txBody>
          <a:bodyPr/>
          <a:lstStyle/>
          <a:p>
            <a:fld id="{508A11F4-F0F8-4B5B-B075-753C58DBD519}" type="slidenum">
              <a:rPr lang="de-DE" smtClean="0"/>
              <a:t>18</a:t>
            </a:fld>
            <a:endParaRPr lang="de-DE"/>
          </a:p>
        </p:txBody>
      </p:sp>
    </p:spTree>
    <p:extLst>
      <p:ext uri="{BB962C8B-B14F-4D97-AF65-F5344CB8AC3E}">
        <p14:creationId xmlns:p14="http://schemas.microsoft.com/office/powerpoint/2010/main" val="1214737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332656"/>
            <a:ext cx="8712968" cy="769441"/>
          </a:xfrm>
          <a:prstGeom prst="rect">
            <a:avLst/>
          </a:prstGeom>
          <a:noFill/>
        </p:spPr>
        <p:txBody>
          <a:bodyPr wrap="square" rtlCol="0">
            <a:spAutoFit/>
          </a:bodyPr>
          <a:lstStyle/>
          <a:p>
            <a:pPr algn="ctr"/>
            <a:r>
              <a:rPr lang="de-DE" sz="4400" b="1" dirty="0" smtClean="0"/>
              <a:t>A: 4. Treibhauseffekt</a:t>
            </a:r>
            <a:endParaRPr lang="de-DE" sz="4400" b="1" dirty="0"/>
          </a:p>
        </p:txBody>
      </p:sp>
      <p:graphicFrame>
        <p:nvGraphicFramePr>
          <p:cNvPr id="6" name="Diagramm 5"/>
          <p:cNvGraphicFramePr/>
          <p:nvPr>
            <p:extLst>
              <p:ext uri="{D42A27DB-BD31-4B8C-83A1-F6EECF244321}">
                <p14:modId xmlns:p14="http://schemas.microsoft.com/office/powerpoint/2010/main" val="1698301866"/>
              </p:ext>
            </p:extLst>
          </p:nvPr>
        </p:nvGraphicFramePr>
        <p:xfrm>
          <a:off x="179512" y="2132856"/>
          <a:ext cx="8712968" cy="3482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19</a:t>
            </a:fld>
            <a:endParaRPr lang="de-DE"/>
          </a:p>
        </p:txBody>
      </p:sp>
    </p:spTree>
    <p:extLst>
      <p:ext uri="{BB962C8B-B14F-4D97-AF65-F5344CB8AC3E}">
        <p14:creationId xmlns:p14="http://schemas.microsoft.com/office/powerpoint/2010/main" val="513991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nvPr>
        </p:nvGraphicFramePr>
        <p:xfrm>
          <a:off x="323528" y="1658664"/>
          <a:ext cx="8568952" cy="5010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p:cNvSpPr>
            <a:spLocks noGrp="1"/>
          </p:cNvSpPr>
          <p:nvPr>
            <p:ph type="sldNum" sz="quarter" idx="12"/>
          </p:nvPr>
        </p:nvSpPr>
        <p:spPr/>
        <p:txBody>
          <a:bodyPr/>
          <a:lstStyle/>
          <a:p>
            <a:fld id="{508A11F4-F0F8-4B5B-B075-753C58DBD519}" type="slidenum">
              <a:rPr lang="de-DE" smtClean="0"/>
              <a:t>2</a:t>
            </a:fld>
            <a:endParaRPr lang="de-DE"/>
          </a:p>
        </p:txBody>
      </p:sp>
      <p:sp>
        <p:nvSpPr>
          <p:cNvPr id="6" name="Titel 1"/>
          <p:cNvSpPr txBox="1">
            <a:spLocks/>
          </p:cNvSpPr>
          <p:nvPr/>
        </p:nvSpPr>
        <p:spPr>
          <a:xfrm>
            <a:off x="323528" y="188640"/>
            <a:ext cx="8363272"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de-DE" dirty="0" smtClean="0"/>
              <a:t>Worin liegt der Zusammenhang zwischen diesen Zahlen und dem Klimawandel?</a:t>
            </a:r>
            <a:endParaRPr lang="de-DE" dirty="0"/>
          </a:p>
        </p:txBody>
      </p:sp>
    </p:spTree>
    <p:extLst>
      <p:ext uri="{BB962C8B-B14F-4D97-AF65-F5344CB8AC3E}">
        <p14:creationId xmlns:p14="http://schemas.microsoft.com/office/powerpoint/2010/main" val="1026040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332656"/>
            <a:ext cx="8712968" cy="769441"/>
          </a:xfrm>
          <a:prstGeom prst="rect">
            <a:avLst/>
          </a:prstGeom>
          <a:noFill/>
        </p:spPr>
        <p:txBody>
          <a:bodyPr wrap="square" rtlCol="0">
            <a:spAutoFit/>
          </a:bodyPr>
          <a:lstStyle/>
          <a:p>
            <a:pPr algn="ctr"/>
            <a:r>
              <a:rPr lang="de-DE" sz="4400" b="1" dirty="0" smtClean="0"/>
              <a:t>A: 4. Treibhauseffekt</a:t>
            </a:r>
            <a:endParaRPr lang="de-DE" sz="4400" b="1" dirty="0"/>
          </a:p>
        </p:txBody>
      </p:sp>
      <p:sp>
        <p:nvSpPr>
          <p:cNvPr id="9" name="Titel 1"/>
          <p:cNvSpPr>
            <a:spLocks noGrp="1"/>
          </p:cNvSpPr>
          <p:nvPr>
            <p:ph type="title"/>
          </p:nvPr>
        </p:nvSpPr>
        <p:spPr>
          <a:xfrm>
            <a:off x="222633" y="1133872"/>
            <a:ext cx="8626726" cy="1143000"/>
          </a:xfrm>
        </p:spPr>
        <p:txBody>
          <a:bodyPr/>
          <a:lstStyle/>
          <a:p>
            <a:r>
              <a:rPr lang="de-DE" b="1" dirty="0" smtClean="0"/>
              <a:t>Jährliche Treibhausgas-Emissionen in Deutschland</a:t>
            </a:r>
            <a:endParaRPr lang="de-DE" b="1" dirty="0"/>
          </a:p>
        </p:txBody>
      </p:sp>
      <p:sp>
        <p:nvSpPr>
          <p:cNvPr id="2" name="Textfeld 1"/>
          <p:cNvSpPr txBox="1"/>
          <p:nvPr/>
        </p:nvSpPr>
        <p:spPr>
          <a:xfrm>
            <a:off x="15740" y="6396335"/>
            <a:ext cx="8653331" cy="446276"/>
          </a:xfrm>
          <a:prstGeom prst="rect">
            <a:avLst/>
          </a:prstGeom>
          <a:noFill/>
        </p:spPr>
        <p:txBody>
          <a:bodyPr wrap="none" rtlCol="0">
            <a:spAutoFit/>
          </a:bodyPr>
          <a:lstStyle/>
          <a:p>
            <a:r>
              <a:rPr lang="de-DE" sz="1100" dirty="0"/>
              <a:t>Quelle: Bundesministerium für Umwelt, Naturschutz, Bau und </a:t>
            </a:r>
            <a:r>
              <a:rPr lang="de-DE" sz="1100" dirty="0" smtClean="0"/>
              <a:t>Reaktorsicherheit, </a:t>
            </a:r>
            <a:r>
              <a:rPr lang="de-DE" sz="1100" dirty="0"/>
              <a:t>Quelle: </a:t>
            </a:r>
            <a:r>
              <a:rPr lang="de-DE" sz="1100" dirty="0" err="1"/>
              <a:t>Umwelttbundesamt</a:t>
            </a:r>
            <a:r>
              <a:rPr lang="de-DE" sz="1100" dirty="0"/>
              <a:t> </a:t>
            </a:r>
            <a:endParaRPr lang="de-DE" sz="1100" dirty="0" smtClean="0"/>
          </a:p>
          <a:p>
            <a:r>
              <a:rPr lang="de-DE" sz="1100" dirty="0" smtClean="0"/>
              <a:t>(</a:t>
            </a:r>
            <a:r>
              <a:rPr lang="de-DE" sz="1100" dirty="0"/>
              <a:t>https://www.umweltbundesamt.de/themen/klima-energie/klimaschutz-energiepolitik-in-deutschland/treibhausgas-emissionen/die-treibhausgase</a:t>
            </a:r>
            <a:r>
              <a:rPr lang="de-DE" sz="1200" dirty="0" smtClean="0"/>
              <a:t>)</a:t>
            </a:r>
            <a:endParaRPr lang="de-DE" sz="1200" dirty="0"/>
          </a:p>
        </p:txBody>
      </p:sp>
      <p:pic>
        <p:nvPicPr>
          <p:cNvPr id="7" name="Bil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525" y="2204864"/>
            <a:ext cx="8480955" cy="4261627"/>
          </a:xfrm>
          <a:prstGeom prst="rect">
            <a:avLst/>
          </a:prstGeom>
        </p:spPr>
      </p:pic>
      <p:sp>
        <p:nvSpPr>
          <p:cNvPr id="8" name="Textfeld 7"/>
          <p:cNvSpPr txBox="1"/>
          <p:nvPr/>
        </p:nvSpPr>
        <p:spPr>
          <a:xfrm rot="16200000">
            <a:off x="-2214555" y="2510700"/>
            <a:ext cx="5095913" cy="307777"/>
          </a:xfrm>
          <a:prstGeom prst="rect">
            <a:avLst/>
          </a:prstGeom>
          <a:noFill/>
        </p:spPr>
        <p:txBody>
          <a:bodyPr wrap="square" rtlCol="0">
            <a:spAutoFit/>
          </a:bodyPr>
          <a:lstStyle/>
          <a:p>
            <a:r>
              <a:rPr lang="de-DE" sz="1400" dirty="0"/>
              <a:t>Emissionen </a:t>
            </a:r>
            <a:r>
              <a:rPr lang="de-DE" sz="1400" dirty="0" smtClean="0"/>
              <a:t>(</a:t>
            </a:r>
            <a:r>
              <a:rPr lang="de-DE" sz="1400" dirty="0"/>
              <a:t>in Mio. t CO2-equ.)</a:t>
            </a:r>
          </a:p>
        </p:txBody>
      </p:sp>
      <p:sp>
        <p:nvSpPr>
          <p:cNvPr id="3" name="Foliennummernplatzhalter 2"/>
          <p:cNvSpPr>
            <a:spLocks noGrp="1"/>
          </p:cNvSpPr>
          <p:nvPr>
            <p:ph type="sldNum" sz="quarter" idx="12"/>
          </p:nvPr>
        </p:nvSpPr>
        <p:spPr/>
        <p:txBody>
          <a:bodyPr/>
          <a:lstStyle/>
          <a:p>
            <a:fld id="{508A11F4-F0F8-4B5B-B075-753C58DBD519}" type="slidenum">
              <a:rPr lang="de-DE" smtClean="0"/>
              <a:t>20</a:t>
            </a:fld>
            <a:endParaRPr lang="de-DE" dirty="0"/>
          </a:p>
        </p:txBody>
      </p:sp>
    </p:spTree>
    <p:extLst>
      <p:ext uri="{BB962C8B-B14F-4D97-AF65-F5344CB8AC3E}">
        <p14:creationId xmlns:p14="http://schemas.microsoft.com/office/powerpoint/2010/main" val="1391358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332656"/>
            <a:ext cx="8712968" cy="769441"/>
          </a:xfrm>
          <a:prstGeom prst="rect">
            <a:avLst/>
          </a:prstGeom>
          <a:noFill/>
        </p:spPr>
        <p:txBody>
          <a:bodyPr wrap="square" rtlCol="0">
            <a:spAutoFit/>
          </a:bodyPr>
          <a:lstStyle/>
          <a:p>
            <a:pPr algn="ctr"/>
            <a:r>
              <a:rPr lang="de-DE" sz="4400" b="1" dirty="0" smtClean="0"/>
              <a:t>A: 4. Treibhauseffekt</a:t>
            </a:r>
            <a:endParaRPr lang="de-DE" sz="4400" b="1" dirty="0"/>
          </a:p>
        </p:txBody>
      </p:sp>
      <p:sp>
        <p:nvSpPr>
          <p:cNvPr id="6" name="Titel 1"/>
          <p:cNvSpPr>
            <a:spLocks noGrp="1"/>
          </p:cNvSpPr>
          <p:nvPr>
            <p:ph type="title"/>
          </p:nvPr>
        </p:nvSpPr>
        <p:spPr>
          <a:xfrm>
            <a:off x="265754" y="1074985"/>
            <a:ext cx="8626726" cy="1143000"/>
          </a:xfrm>
        </p:spPr>
        <p:txBody>
          <a:bodyPr/>
          <a:lstStyle/>
          <a:p>
            <a:r>
              <a:rPr lang="de-DE" sz="3200" b="1" dirty="0" smtClean="0"/>
              <a:t>Jährliche Treibhausgas-Emissionen in Deutschland in 2014</a:t>
            </a:r>
            <a:endParaRPr lang="de-DE" sz="3200" b="1" dirty="0"/>
          </a:p>
        </p:txBody>
      </p:sp>
      <p:sp>
        <p:nvSpPr>
          <p:cNvPr id="8" name="Textfeld 7"/>
          <p:cNvSpPr txBox="1"/>
          <p:nvPr/>
        </p:nvSpPr>
        <p:spPr>
          <a:xfrm>
            <a:off x="6948264" y="4458828"/>
            <a:ext cx="2880320" cy="830997"/>
          </a:xfrm>
          <a:prstGeom prst="rect">
            <a:avLst/>
          </a:prstGeom>
          <a:noFill/>
        </p:spPr>
        <p:txBody>
          <a:bodyPr wrap="square" rtlCol="0">
            <a:spAutoFit/>
          </a:bodyPr>
          <a:lstStyle/>
          <a:p>
            <a:r>
              <a:rPr lang="de-DE" sz="1600" dirty="0"/>
              <a:t>Weitere geringfügige Spurenelemente </a:t>
            </a:r>
            <a:endParaRPr lang="de-DE" sz="1600" dirty="0" smtClean="0"/>
          </a:p>
          <a:p>
            <a:r>
              <a:rPr lang="de-DE" sz="1600" dirty="0" smtClean="0"/>
              <a:t>vorhanden</a:t>
            </a:r>
            <a:endParaRPr lang="de-DE" sz="1600" dirty="0"/>
          </a:p>
        </p:txBody>
      </p:sp>
      <p:pic>
        <p:nvPicPr>
          <p:cNvPr id="7" name="Bi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2060848"/>
            <a:ext cx="6925581" cy="4797152"/>
          </a:xfrm>
          <a:prstGeom prst="rect">
            <a:avLst/>
          </a:prstGeom>
        </p:spPr>
      </p:pic>
      <p:sp>
        <p:nvSpPr>
          <p:cNvPr id="2" name="Foliennummernplatzhalter 1"/>
          <p:cNvSpPr>
            <a:spLocks noGrp="1"/>
          </p:cNvSpPr>
          <p:nvPr>
            <p:ph type="sldNum" sz="quarter" idx="12"/>
          </p:nvPr>
        </p:nvSpPr>
        <p:spPr/>
        <p:txBody>
          <a:bodyPr/>
          <a:lstStyle/>
          <a:p>
            <a:fld id="{508A11F4-F0F8-4B5B-B075-753C58DBD519}" type="slidenum">
              <a:rPr lang="de-DE" smtClean="0"/>
              <a:t>21</a:t>
            </a:fld>
            <a:endParaRPr lang="de-DE"/>
          </a:p>
        </p:txBody>
      </p:sp>
    </p:spTree>
    <p:extLst>
      <p:ext uri="{BB962C8B-B14F-4D97-AF65-F5344CB8AC3E}">
        <p14:creationId xmlns:p14="http://schemas.microsoft.com/office/powerpoint/2010/main" val="2050909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332656"/>
            <a:ext cx="8712968" cy="769441"/>
          </a:xfrm>
          <a:prstGeom prst="rect">
            <a:avLst/>
          </a:prstGeom>
          <a:noFill/>
        </p:spPr>
        <p:txBody>
          <a:bodyPr wrap="square" rtlCol="0">
            <a:spAutoFit/>
          </a:bodyPr>
          <a:lstStyle/>
          <a:p>
            <a:pPr algn="ctr"/>
            <a:r>
              <a:rPr lang="de-DE" sz="4400" b="1" dirty="0" smtClean="0"/>
              <a:t>A: 4. Treibhauseffekt</a:t>
            </a:r>
            <a:endParaRPr lang="de-DE" sz="4400" b="1" dirty="0"/>
          </a:p>
        </p:txBody>
      </p:sp>
      <p:sp>
        <p:nvSpPr>
          <p:cNvPr id="7" name="Textfeld 6"/>
          <p:cNvSpPr txBox="1"/>
          <p:nvPr/>
        </p:nvSpPr>
        <p:spPr>
          <a:xfrm>
            <a:off x="222633" y="1340768"/>
            <a:ext cx="8712968" cy="646331"/>
          </a:xfrm>
          <a:prstGeom prst="rect">
            <a:avLst/>
          </a:prstGeom>
          <a:noFill/>
        </p:spPr>
        <p:txBody>
          <a:bodyPr wrap="square" rtlCol="0">
            <a:spAutoFit/>
          </a:bodyPr>
          <a:lstStyle/>
          <a:p>
            <a:pPr algn="ctr"/>
            <a:r>
              <a:rPr lang="de-DE" sz="3600" b="1" dirty="0" smtClean="0"/>
              <a:t>Merkmale der Treibhausgase</a:t>
            </a:r>
            <a:endParaRPr lang="de-DE" sz="3600" b="1" dirty="0"/>
          </a:p>
        </p:txBody>
      </p:sp>
      <p:graphicFrame>
        <p:nvGraphicFramePr>
          <p:cNvPr id="2" name="Diagramm 1"/>
          <p:cNvGraphicFramePr/>
          <p:nvPr>
            <p:extLst>
              <p:ext uri="{D42A27DB-BD31-4B8C-83A1-F6EECF244321}">
                <p14:modId xmlns:p14="http://schemas.microsoft.com/office/powerpoint/2010/main" val="1578872401"/>
              </p:ext>
            </p:extLst>
          </p:nvPr>
        </p:nvGraphicFramePr>
        <p:xfrm>
          <a:off x="222633" y="1988840"/>
          <a:ext cx="871296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p:cNvSpPr>
            <a:spLocks noGrp="1"/>
          </p:cNvSpPr>
          <p:nvPr>
            <p:ph type="sldNum" sz="quarter" idx="12"/>
          </p:nvPr>
        </p:nvSpPr>
        <p:spPr/>
        <p:txBody>
          <a:bodyPr/>
          <a:lstStyle/>
          <a:p>
            <a:fld id="{508A11F4-F0F8-4B5B-B075-753C58DBD519}" type="slidenum">
              <a:rPr lang="de-DE" smtClean="0"/>
              <a:t>22</a:t>
            </a:fld>
            <a:endParaRPr lang="de-DE"/>
          </a:p>
        </p:txBody>
      </p:sp>
    </p:spTree>
    <p:extLst>
      <p:ext uri="{BB962C8B-B14F-4D97-AF65-F5344CB8AC3E}">
        <p14:creationId xmlns:p14="http://schemas.microsoft.com/office/powerpoint/2010/main" val="809477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332656"/>
            <a:ext cx="8712968" cy="769441"/>
          </a:xfrm>
          <a:prstGeom prst="rect">
            <a:avLst/>
          </a:prstGeom>
          <a:noFill/>
        </p:spPr>
        <p:txBody>
          <a:bodyPr wrap="square" rtlCol="0">
            <a:spAutoFit/>
          </a:bodyPr>
          <a:lstStyle/>
          <a:p>
            <a:pPr algn="ctr"/>
            <a:r>
              <a:rPr lang="de-DE" sz="4400" b="1" dirty="0" smtClean="0"/>
              <a:t>A: 4. Treibhauseffekt</a:t>
            </a:r>
            <a:endParaRPr lang="de-DE" sz="4400" b="1" dirty="0"/>
          </a:p>
        </p:txBody>
      </p:sp>
      <p:graphicFrame>
        <p:nvGraphicFramePr>
          <p:cNvPr id="6" name="Diagramm 5"/>
          <p:cNvGraphicFramePr/>
          <p:nvPr>
            <p:extLst>
              <p:ext uri="{D42A27DB-BD31-4B8C-83A1-F6EECF244321}">
                <p14:modId xmlns:p14="http://schemas.microsoft.com/office/powerpoint/2010/main" val="2035263993"/>
              </p:ext>
            </p:extLst>
          </p:nvPr>
        </p:nvGraphicFramePr>
        <p:xfrm>
          <a:off x="222633" y="1844824"/>
          <a:ext cx="8712968"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222633" y="1340768"/>
            <a:ext cx="8712968" cy="646331"/>
          </a:xfrm>
          <a:prstGeom prst="rect">
            <a:avLst/>
          </a:prstGeom>
          <a:noFill/>
        </p:spPr>
        <p:txBody>
          <a:bodyPr wrap="square" rtlCol="0">
            <a:spAutoFit/>
          </a:bodyPr>
          <a:lstStyle/>
          <a:p>
            <a:pPr algn="ctr"/>
            <a:r>
              <a:rPr lang="de-DE" sz="3600" b="1" dirty="0" smtClean="0"/>
              <a:t>Merkmale der Treibhausgase</a:t>
            </a:r>
            <a:endParaRPr lang="de-DE" sz="3600" b="1" dirty="0"/>
          </a:p>
        </p:txBody>
      </p:sp>
      <p:sp>
        <p:nvSpPr>
          <p:cNvPr id="2" name="Foliennummernplatzhalter 1"/>
          <p:cNvSpPr>
            <a:spLocks noGrp="1"/>
          </p:cNvSpPr>
          <p:nvPr>
            <p:ph type="sldNum" sz="quarter" idx="12"/>
          </p:nvPr>
        </p:nvSpPr>
        <p:spPr/>
        <p:txBody>
          <a:bodyPr/>
          <a:lstStyle/>
          <a:p>
            <a:fld id="{508A11F4-F0F8-4B5B-B075-753C58DBD519}" type="slidenum">
              <a:rPr lang="de-DE" smtClean="0"/>
              <a:t>23</a:t>
            </a:fld>
            <a:endParaRPr lang="de-DE"/>
          </a:p>
        </p:txBody>
      </p:sp>
    </p:spTree>
    <p:extLst>
      <p:ext uri="{BB962C8B-B14F-4D97-AF65-F5344CB8AC3E}">
        <p14:creationId xmlns:p14="http://schemas.microsoft.com/office/powerpoint/2010/main" val="2121379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332656"/>
            <a:ext cx="8712968" cy="769441"/>
          </a:xfrm>
          <a:prstGeom prst="rect">
            <a:avLst/>
          </a:prstGeom>
          <a:noFill/>
        </p:spPr>
        <p:txBody>
          <a:bodyPr wrap="square" rtlCol="0">
            <a:spAutoFit/>
          </a:bodyPr>
          <a:lstStyle/>
          <a:p>
            <a:pPr algn="ctr"/>
            <a:r>
              <a:rPr lang="de-DE" sz="4400" b="1" dirty="0" smtClean="0"/>
              <a:t>A: 4. Treibhauseffekt</a:t>
            </a:r>
            <a:endParaRPr lang="de-DE" sz="4400" b="1" dirty="0"/>
          </a:p>
        </p:txBody>
      </p:sp>
      <p:graphicFrame>
        <p:nvGraphicFramePr>
          <p:cNvPr id="6" name="Diagramm 5"/>
          <p:cNvGraphicFramePr/>
          <p:nvPr>
            <p:extLst>
              <p:ext uri="{D42A27DB-BD31-4B8C-83A1-F6EECF244321}">
                <p14:modId xmlns:p14="http://schemas.microsoft.com/office/powerpoint/2010/main" val="1456175084"/>
              </p:ext>
            </p:extLst>
          </p:nvPr>
        </p:nvGraphicFramePr>
        <p:xfrm>
          <a:off x="222633" y="1988840"/>
          <a:ext cx="871296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222633" y="1340768"/>
            <a:ext cx="8712968" cy="646331"/>
          </a:xfrm>
          <a:prstGeom prst="rect">
            <a:avLst/>
          </a:prstGeom>
          <a:noFill/>
        </p:spPr>
        <p:txBody>
          <a:bodyPr wrap="square" rtlCol="0">
            <a:spAutoFit/>
          </a:bodyPr>
          <a:lstStyle/>
          <a:p>
            <a:pPr algn="ctr"/>
            <a:r>
              <a:rPr lang="de-DE" sz="3600" b="1" dirty="0" smtClean="0"/>
              <a:t>Merkmale der Treibhausgase</a:t>
            </a:r>
            <a:endParaRPr lang="de-DE" sz="3600" b="1" dirty="0"/>
          </a:p>
        </p:txBody>
      </p:sp>
      <p:sp>
        <p:nvSpPr>
          <p:cNvPr id="2" name="Foliennummernplatzhalter 1"/>
          <p:cNvSpPr>
            <a:spLocks noGrp="1"/>
          </p:cNvSpPr>
          <p:nvPr>
            <p:ph type="sldNum" sz="quarter" idx="12"/>
          </p:nvPr>
        </p:nvSpPr>
        <p:spPr/>
        <p:txBody>
          <a:bodyPr/>
          <a:lstStyle/>
          <a:p>
            <a:fld id="{508A11F4-F0F8-4B5B-B075-753C58DBD519}" type="slidenum">
              <a:rPr lang="de-DE" smtClean="0"/>
              <a:t>24</a:t>
            </a:fld>
            <a:endParaRPr lang="de-DE"/>
          </a:p>
        </p:txBody>
      </p:sp>
    </p:spTree>
    <p:extLst>
      <p:ext uri="{BB962C8B-B14F-4D97-AF65-F5344CB8AC3E}">
        <p14:creationId xmlns:p14="http://schemas.microsoft.com/office/powerpoint/2010/main" val="334944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1513417882"/>
              </p:ext>
            </p:extLst>
          </p:nvPr>
        </p:nvGraphicFramePr>
        <p:xfrm>
          <a:off x="222633" y="1844824"/>
          <a:ext cx="8712968"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179512" y="332656"/>
            <a:ext cx="8712968" cy="769441"/>
          </a:xfrm>
          <a:prstGeom prst="rect">
            <a:avLst/>
          </a:prstGeom>
          <a:noFill/>
        </p:spPr>
        <p:txBody>
          <a:bodyPr wrap="square" rtlCol="0">
            <a:spAutoFit/>
          </a:bodyPr>
          <a:lstStyle/>
          <a:p>
            <a:pPr algn="ctr"/>
            <a:r>
              <a:rPr lang="de-DE" sz="4400" b="1" dirty="0" smtClean="0"/>
              <a:t>A: 4. Treibhauseffekt</a:t>
            </a:r>
            <a:endParaRPr lang="de-DE" sz="4400" b="1" dirty="0"/>
          </a:p>
        </p:txBody>
      </p:sp>
      <p:sp>
        <p:nvSpPr>
          <p:cNvPr id="8" name="Textfeld 7"/>
          <p:cNvSpPr txBox="1"/>
          <p:nvPr/>
        </p:nvSpPr>
        <p:spPr>
          <a:xfrm>
            <a:off x="222633" y="1340768"/>
            <a:ext cx="8712968" cy="646331"/>
          </a:xfrm>
          <a:prstGeom prst="rect">
            <a:avLst/>
          </a:prstGeom>
          <a:noFill/>
        </p:spPr>
        <p:txBody>
          <a:bodyPr wrap="square" rtlCol="0">
            <a:spAutoFit/>
          </a:bodyPr>
          <a:lstStyle/>
          <a:p>
            <a:pPr algn="ctr"/>
            <a:r>
              <a:rPr lang="de-DE" sz="3600" b="1" dirty="0" smtClean="0"/>
              <a:t>Merkmale der Treibhausgase</a:t>
            </a:r>
            <a:endParaRPr lang="de-DE" sz="3600" b="1" dirty="0"/>
          </a:p>
        </p:txBody>
      </p:sp>
      <p:sp>
        <p:nvSpPr>
          <p:cNvPr id="2" name="Foliennummernplatzhalter 1"/>
          <p:cNvSpPr>
            <a:spLocks noGrp="1"/>
          </p:cNvSpPr>
          <p:nvPr>
            <p:ph type="sldNum" sz="quarter" idx="12"/>
          </p:nvPr>
        </p:nvSpPr>
        <p:spPr/>
        <p:txBody>
          <a:bodyPr/>
          <a:lstStyle/>
          <a:p>
            <a:fld id="{508A11F4-F0F8-4B5B-B075-753C58DBD519}" type="slidenum">
              <a:rPr lang="de-DE" smtClean="0"/>
              <a:t>25</a:t>
            </a:fld>
            <a:endParaRPr lang="de-DE"/>
          </a:p>
        </p:txBody>
      </p:sp>
    </p:spTree>
    <p:extLst>
      <p:ext uri="{BB962C8B-B14F-4D97-AF65-F5344CB8AC3E}">
        <p14:creationId xmlns:p14="http://schemas.microsoft.com/office/powerpoint/2010/main" val="234096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409653317"/>
              </p:ext>
            </p:extLst>
          </p:nvPr>
        </p:nvGraphicFramePr>
        <p:xfrm>
          <a:off x="179514" y="2060848"/>
          <a:ext cx="8756088" cy="3308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26</a:t>
            </a:fld>
            <a:endParaRPr lang="de-DE"/>
          </a:p>
        </p:txBody>
      </p:sp>
    </p:spTree>
    <p:extLst>
      <p:ext uri="{BB962C8B-B14F-4D97-AF65-F5344CB8AC3E}">
        <p14:creationId xmlns:p14="http://schemas.microsoft.com/office/powerpoint/2010/main" val="1942554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1520" y="188640"/>
            <a:ext cx="8676456" cy="1200329"/>
          </a:xfrm>
          <a:prstGeom prst="rect">
            <a:avLst/>
          </a:prstGeom>
          <a:noFill/>
        </p:spPr>
        <p:txBody>
          <a:bodyPr wrap="square" rtlCol="0">
            <a:spAutoFit/>
          </a:bodyPr>
          <a:lstStyle/>
          <a:p>
            <a:pPr algn="ctr"/>
            <a:r>
              <a:rPr lang="de-DE" sz="5400" b="1" dirty="0" smtClean="0"/>
              <a:t>A: Klimasystem</a:t>
            </a:r>
          </a:p>
          <a:p>
            <a:endParaRPr lang="de-DE" dirty="0"/>
          </a:p>
        </p:txBody>
      </p:sp>
      <p:graphicFrame>
        <p:nvGraphicFramePr>
          <p:cNvPr id="4" name="Diagramm 3"/>
          <p:cNvGraphicFramePr/>
          <p:nvPr>
            <p:extLst/>
          </p:nvPr>
        </p:nvGraphicFramePr>
        <p:xfrm>
          <a:off x="239094" y="2348881"/>
          <a:ext cx="8712968"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359532" y="3429000"/>
            <a:ext cx="8460432" cy="954107"/>
          </a:xfrm>
          <a:prstGeom prst="rect">
            <a:avLst/>
          </a:prstGeom>
          <a:noFill/>
        </p:spPr>
        <p:txBody>
          <a:bodyPr wrap="square" rtlCol="0">
            <a:spAutoFit/>
          </a:bodyPr>
          <a:lstStyle/>
          <a:p>
            <a:r>
              <a:rPr lang="de-DE" sz="2800" dirty="0"/>
              <a:t>In 80 Fragen um die Welt – Das Quiz zum </a:t>
            </a:r>
            <a:r>
              <a:rPr lang="de-DE" sz="2800" dirty="0" smtClean="0"/>
              <a:t>Klimawandel: </a:t>
            </a:r>
          </a:p>
          <a:p>
            <a:r>
              <a:rPr lang="de-DE" sz="2800" u="sng" dirty="0">
                <a:hlinkClick r:id="rId8"/>
              </a:rPr>
              <a:t>www.bpb.de/system/files/pdf/G6R0O2.pdf</a:t>
            </a:r>
            <a:r>
              <a:rPr lang="de-DE" sz="2800" dirty="0"/>
              <a:t> </a:t>
            </a:r>
          </a:p>
        </p:txBody>
      </p:sp>
      <p:sp>
        <p:nvSpPr>
          <p:cNvPr id="2" name="Foliennummernplatzhalter 1"/>
          <p:cNvSpPr>
            <a:spLocks noGrp="1"/>
          </p:cNvSpPr>
          <p:nvPr>
            <p:ph type="sldNum" sz="quarter" idx="12"/>
          </p:nvPr>
        </p:nvSpPr>
        <p:spPr/>
        <p:txBody>
          <a:bodyPr/>
          <a:lstStyle/>
          <a:p>
            <a:fld id="{508A11F4-F0F8-4B5B-B075-753C58DBD519}" type="slidenum">
              <a:rPr lang="de-DE" smtClean="0"/>
              <a:t>27</a:t>
            </a:fld>
            <a:endParaRPr lang="de-DE"/>
          </a:p>
        </p:txBody>
      </p:sp>
    </p:spTree>
    <p:extLst>
      <p:ext uri="{BB962C8B-B14F-4D97-AF65-F5344CB8AC3E}">
        <p14:creationId xmlns:p14="http://schemas.microsoft.com/office/powerpoint/2010/main" val="765717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1520" y="188640"/>
            <a:ext cx="8676456" cy="1200329"/>
          </a:xfrm>
          <a:prstGeom prst="rect">
            <a:avLst/>
          </a:prstGeom>
          <a:noFill/>
        </p:spPr>
        <p:txBody>
          <a:bodyPr wrap="square" rtlCol="0">
            <a:spAutoFit/>
          </a:bodyPr>
          <a:lstStyle/>
          <a:p>
            <a:pPr algn="ctr"/>
            <a:r>
              <a:rPr lang="de-DE" sz="5400" b="1" dirty="0" smtClean="0"/>
              <a:t>A: Klimasystem:</a:t>
            </a:r>
          </a:p>
          <a:p>
            <a:endParaRPr lang="de-DE" dirty="0"/>
          </a:p>
        </p:txBody>
      </p:sp>
      <p:sp>
        <p:nvSpPr>
          <p:cNvPr id="2" name="Rechteck 1"/>
          <p:cNvSpPr/>
          <p:nvPr/>
        </p:nvSpPr>
        <p:spPr>
          <a:xfrm>
            <a:off x="395536" y="1052736"/>
            <a:ext cx="8532440" cy="5632311"/>
          </a:xfrm>
          <a:prstGeom prst="rect">
            <a:avLst/>
          </a:prstGeom>
        </p:spPr>
        <p:txBody>
          <a:bodyPr wrap="square">
            <a:spAutoFit/>
          </a:bodyPr>
          <a:lstStyle/>
          <a:p>
            <a:pPr>
              <a:spcAft>
                <a:spcPts val="0"/>
              </a:spcAft>
            </a:pPr>
            <a:r>
              <a:rPr lang="de-DE" sz="2400" dirty="0">
                <a:latin typeface="Calibri" charset="0"/>
                <a:ea typeface="Calibri" charset="0"/>
                <a:cs typeface="Times New Roman" charset="0"/>
              </a:rPr>
              <a:t>Welche Komponenten gehören zu dem Klimasystem:</a:t>
            </a:r>
          </a:p>
          <a:p>
            <a:pPr marL="1714500" lvl="3" indent="-342900">
              <a:buFont typeface="+mj-lt"/>
              <a:buAutoNum type="arabicPeriod"/>
            </a:pPr>
            <a:r>
              <a:rPr lang="de-DE" sz="2400" dirty="0">
                <a:solidFill>
                  <a:srgbClr val="009900"/>
                </a:solidFill>
              </a:rPr>
              <a:t>Lithosphäre</a:t>
            </a:r>
          </a:p>
          <a:p>
            <a:pPr marL="1714500" lvl="3" indent="-342900">
              <a:buFont typeface="+mj-lt"/>
              <a:buAutoNum type="arabicPeriod"/>
            </a:pPr>
            <a:r>
              <a:rPr lang="de-DE" sz="2400" dirty="0" err="1"/>
              <a:t>Zentrisphäre</a:t>
            </a:r>
            <a:r>
              <a:rPr lang="de-DE" sz="2400" dirty="0"/>
              <a:t> (Erdkern)</a:t>
            </a:r>
          </a:p>
          <a:p>
            <a:pPr marL="1714500" lvl="3" indent="-342900">
              <a:buFont typeface="+mj-lt"/>
              <a:buAutoNum type="arabicPeriod"/>
            </a:pPr>
            <a:r>
              <a:rPr lang="de-DE" sz="2400" dirty="0">
                <a:solidFill>
                  <a:srgbClr val="009900"/>
                </a:solidFill>
              </a:rPr>
              <a:t>Hydrosphäre</a:t>
            </a:r>
          </a:p>
          <a:p>
            <a:pPr>
              <a:spcAft>
                <a:spcPts val="0"/>
              </a:spcAft>
            </a:pPr>
            <a:endParaRPr lang="de-DE" sz="2400" dirty="0" smtClean="0">
              <a:latin typeface="Calibri" charset="0"/>
              <a:ea typeface="Calibri" charset="0"/>
              <a:cs typeface="Times New Roman" charset="0"/>
            </a:endParaRPr>
          </a:p>
          <a:p>
            <a:pPr marL="0" lvl="3"/>
            <a:r>
              <a:rPr lang="de-DE" sz="2400" dirty="0"/>
              <a:t>Welche Klimafaktoren sind auch als Einflussvariablen auf das Klima bekannt? </a:t>
            </a:r>
            <a:endParaRPr lang="de-DE" sz="2400" dirty="0" smtClean="0"/>
          </a:p>
          <a:p>
            <a:pPr marL="1714500" lvl="3" indent="-342900">
              <a:buFont typeface="+mj-lt"/>
              <a:buAutoNum type="arabicPeriod"/>
            </a:pPr>
            <a:r>
              <a:rPr lang="de-DE" sz="2400" dirty="0" smtClean="0"/>
              <a:t>Luftdruck</a:t>
            </a:r>
            <a:endParaRPr lang="de-DE" sz="2400" dirty="0"/>
          </a:p>
          <a:p>
            <a:pPr marL="1714500" lvl="3" indent="-342900">
              <a:buFont typeface="+mj-lt"/>
              <a:buAutoNum type="arabicPeriod"/>
            </a:pPr>
            <a:r>
              <a:rPr lang="de-DE" sz="2400" dirty="0">
                <a:solidFill>
                  <a:srgbClr val="009900"/>
                </a:solidFill>
              </a:rPr>
              <a:t>Höhenlage </a:t>
            </a:r>
          </a:p>
          <a:p>
            <a:pPr marL="1714500" lvl="3" indent="-342900">
              <a:buFont typeface="+mj-lt"/>
              <a:buAutoNum type="arabicPeriod"/>
            </a:pPr>
            <a:r>
              <a:rPr lang="de-DE" sz="2400" dirty="0" smtClean="0"/>
              <a:t>Windrichtung</a:t>
            </a:r>
          </a:p>
          <a:p>
            <a:pPr marL="1714500" lvl="3" indent="-342900">
              <a:buFont typeface="+mj-lt"/>
              <a:buAutoNum type="arabicPeriod"/>
            </a:pPr>
            <a:endParaRPr lang="de-DE" sz="2400" dirty="0" smtClean="0"/>
          </a:p>
          <a:p>
            <a:pPr lvl="0">
              <a:spcAft>
                <a:spcPts val="0"/>
              </a:spcAft>
            </a:pPr>
            <a:r>
              <a:rPr lang="de-DE" sz="2400" dirty="0" smtClean="0"/>
              <a:t>Welche </a:t>
            </a:r>
            <a:r>
              <a:rPr lang="de-DE" sz="2400" dirty="0"/>
              <a:t>Merkmale hat Methan?</a:t>
            </a:r>
          </a:p>
          <a:p>
            <a:pPr marL="1714500" lvl="3" indent="-342900">
              <a:buFont typeface="+mj-lt"/>
              <a:buAutoNum type="arabicPeriod"/>
            </a:pPr>
            <a:r>
              <a:rPr lang="de-DE" sz="2400" dirty="0"/>
              <a:t>Leicht süßlich riechendes Gas</a:t>
            </a:r>
          </a:p>
          <a:p>
            <a:pPr marL="1714500" lvl="3" indent="-342900">
              <a:buFont typeface="+mj-lt"/>
              <a:buAutoNum type="arabicPeriod"/>
            </a:pPr>
            <a:r>
              <a:rPr lang="de-DE" sz="2400" dirty="0">
                <a:solidFill>
                  <a:srgbClr val="009900"/>
                </a:solidFill>
              </a:rPr>
              <a:t>Hochentzündlich</a:t>
            </a:r>
          </a:p>
          <a:p>
            <a:pPr marL="1714500" lvl="3" indent="-342900">
              <a:buFont typeface="+mj-lt"/>
              <a:buAutoNum type="arabicPeriod"/>
            </a:pPr>
            <a:r>
              <a:rPr lang="de-DE" sz="2400" dirty="0"/>
              <a:t>Kommt in der Natur nicht vor</a:t>
            </a:r>
          </a:p>
        </p:txBody>
      </p:sp>
      <p:sp>
        <p:nvSpPr>
          <p:cNvPr id="4" name="Foliennummernplatzhalter 3"/>
          <p:cNvSpPr>
            <a:spLocks noGrp="1"/>
          </p:cNvSpPr>
          <p:nvPr>
            <p:ph type="sldNum" sz="quarter" idx="12"/>
          </p:nvPr>
        </p:nvSpPr>
        <p:spPr/>
        <p:txBody>
          <a:bodyPr/>
          <a:lstStyle/>
          <a:p>
            <a:fld id="{508A11F4-F0F8-4B5B-B075-753C58DBD519}" type="slidenum">
              <a:rPr lang="de-DE" smtClean="0"/>
              <a:t>28</a:t>
            </a:fld>
            <a:endParaRPr lang="de-DE"/>
          </a:p>
        </p:txBody>
      </p:sp>
    </p:spTree>
    <p:extLst>
      <p:ext uri="{BB962C8B-B14F-4D97-AF65-F5344CB8AC3E}">
        <p14:creationId xmlns:p14="http://schemas.microsoft.com/office/powerpoint/2010/main" val="319550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79512" y="9248"/>
            <a:ext cx="8698734" cy="1143000"/>
          </a:xfrm>
        </p:spPr>
        <p:txBody>
          <a:bodyPr/>
          <a:lstStyle/>
          <a:p>
            <a:r>
              <a:rPr lang="de-DE" sz="5400" dirty="0" smtClean="0"/>
              <a:t>Gliederung</a:t>
            </a:r>
            <a:endParaRPr lang="de-DE" sz="5400" dirty="0"/>
          </a:p>
        </p:txBody>
      </p:sp>
      <p:sp>
        <p:nvSpPr>
          <p:cNvPr id="5" name="Inhaltsplatzhalter 4"/>
          <p:cNvSpPr>
            <a:spLocks noGrp="1"/>
          </p:cNvSpPr>
          <p:nvPr>
            <p:ph idx="1"/>
          </p:nvPr>
        </p:nvSpPr>
        <p:spPr>
          <a:xfrm>
            <a:off x="467544" y="1351309"/>
            <a:ext cx="8176135" cy="4525963"/>
          </a:xfrm>
        </p:spPr>
        <p:txBody>
          <a:bodyPr>
            <a:noAutofit/>
          </a:bodyPr>
          <a:lstStyle/>
          <a:p>
            <a:pPr marL="0" indent="0">
              <a:buNone/>
            </a:pPr>
            <a:r>
              <a:rPr lang="de-DE" b="1" dirty="0" smtClean="0"/>
              <a:t>A 	Klimasystem</a:t>
            </a:r>
          </a:p>
          <a:p>
            <a:pPr marL="1543050" lvl="1" indent="-1143000">
              <a:buFont typeface="+mj-lt"/>
              <a:buAutoNum type="arabicPeriod"/>
            </a:pPr>
            <a:r>
              <a:rPr lang="de-DE" dirty="0" smtClean="0"/>
              <a:t>Komponenten des Klimasystems</a:t>
            </a:r>
          </a:p>
          <a:p>
            <a:pPr marL="1543050" lvl="1" indent="-1143000">
              <a:buFont typeface="+mj-lt"/>
              <a:buAutoNum type="arabicPeriod"/>
            </a:pPr>
            <a:r>
              <a:rPr lang="de-DE" dirty="0" smtClean="0"/>
              <a:t>Einflussvariablen auf das Klima </a:t>
            </a:r>
          </a:p>
          <a:p>
            <a:pPr marL="1543050" lvl="1" indent="-1143000">
              <a:buFont typeface="+mj-lt"/>
              <a:buAutoNum type="arabicPeriod"/>
            </a:pPr>
            <a:r>
              <a:rPr lang="de-DE" dirty="0" smtClean="0"/>
              <a:t>Die Atmosphäre</a:t>
            </a:r>
          </a:p>
          <a:p>
            <a:pPr marL="1543050" lvl="1" indent="-1143000">
              <a:buFont typeface="+mj-lt"/>
              <a:buAutoNum type="arabicPeriod"/>
            </a:pPr>
            <a:r>
              <a:rPr lang="de-DE" dirty="0" smtClean="0"/>
              <a:t>Der Treibhauseffekt</a:t>
            </a:r>
          </a:p>
        </p:txBody>
      </p:sp>
      <p:sp>
        <p:nvSpPr>
          <p:cNvPr id="2" name="Foliennummernplatzhalter 1"/>
          <p:cNvSpPr>
            <a:spLocks noGrp="1"/>
          </p:cNvSpPr>
          <p:nvPr>
            <p:ph type="sldNum" sz="quarter" idx="12"/>
          </p:nvPr>
        </p:nvSpPr>
        <p:spPr/>
        <p:txBody>
          <a:bodyPr/>
          <a:lstStyle/>
          <a:p>
            <a:fld id="{508A11F4-F0F8-4B5B-B075-753C58DBD519}" type="slidenum">
              <a:rPr lang="de-DE" smtClean="0"/>
              <a:t>3</a:t>
            </a:fld>
            <a:endParaRPr lang="de-DE"/>
          </a:p>
        </p:txBody>
      </p:sp>
    </p:spTree>
    <p:extLst>
      <p:ext uri="{BB962C8B-B14F-4D97-AF65-F5344CB8AC3E}">
        <p14:creationId xmlns:p14="http://schemas.microsoft.com/office/powerpoint/2010/main" val="693739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04664"/>
            <a:ext cx="7772400" cy="1470025"/>
          </a:xfrm>
        </p:spPr>
        <p:txBody>
          <a:bodyPr/>
          <a:lstStyle/>
          <a:p>
            <a:r>
              <a:rPr lang="de-DE" sz="6600" b="1" dirty="0" smtClean="0"/>
              <a:t>Modul Klimawandel</a:t>
            </a:r>
            <a:endParaRPr lang="de-DE" sz="6600" b="1" dirty="0"/>
          </a:p>
        </p:txBody>
      </p:sp>
      <p:graphicFrame>
        <p:nvGraphicFramePr>
          <p:cNvPr id="13" name="Diagramm 12"/>
          <p:cNvGraphicFramePr/>
          <p:nvPr>
            <p:extLst>
              <p:ext uri="{D42A27DB-BD31-4B8C-83A1-F6EECF244321}">
                <p14:modId xmlns:p14="http://schemas.microsoft.com/office/powerpoint/2010/main" val="1272113943"/>
              </p:ext>
            </p:extLst>
          </p:nvPr>
        </p:nvGraphicFramePr>
        <p:xfrm>
          <a:off x="683568" y="1988840"/>
          <a:ext cx="79928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Untertitel 2"/>
          <p:cNvSpPr txBox="1">
            <a:spLocks/>
          </p:cNvSpPr>
          <p:nvPr/>
        </p:nvSpPr>
        <p:spPr>
          <a:xfrm>
            <a:off x="179512" y="3789040"/>
            <a:ext cx="8856984" cy="14401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de-DE" sz="2400" dirty="0" smtClean="0">
              <a:solidFill>
                <a:schemeClr val="tx1">
                  <a:lumMod val="75000"/>
                  <a:lumOff val="25000"/>
                </a:schemeClr>
              </a:solidFill>
            </a:endParaRPr>
          </a:p>
          <a:p>
            <a:endParaRPr lang="de-DE" sz="2400" dirty="0" smtClean="0">
              <a:solidFill>
                <a:schemeClr val="tx1">
                  <a:lumMod val="75000"/>
                  <a:lumOff val="25000"/>
                </a:schemeClr>
              </a:solidFill>
            </a:endParaRPr>
          </a:p>
          <a:p>
            <a:endParaRPr lang="de-DE" sz="2400" dirty="0">
              <a:solidFill>
                <a:schemeClr val="tx1">
                  <a:lumMod val="75000"/>
                  <a:lumOff val="25000"/>
                </a:schemeClr>
              </a:solidFill>
            </a:endParaRPr>
          </a:p>
        </p:txBody>
      </p:sp>
      <p:sp>
        <p:nvSpPr>
          <p:cNvPr id="3" name="Foliennummernplatzhalter 2"/>
          <p:cNvSpPr>
            <a:spLocks noGrp="1"/>
          </p:cNvSpPr>
          <p:nvPr>
            <p:ph type="sldNum" sz="quarter" idx="12"/>
          </p:nvPr>
        </p:nvSpPr>
        <p:spPr/>
        <p:txBody>
          <a:bodyPr/>
          <a:lstStyle/>
          <a:p>
            <a:fld id="{508A11F4-F0F8-4B5B-B075-753C58DBD519}" type="slidenum">
              <a:rPr lang="de-DE" smtClean="0"/>
              <a:t>4</a:t>
            </a:fld>
            <a:endParaRPr lang="de-DE"/>
          </a:p>
        </p:txBody>
      </p:sp>
    </p:spTree>
    <p:extLst>
      <p:ext uri="{BB962C8B-B14F-4D97-AF65-F5344CB8AC3E}">
        <p14:creationId xmlns:p14="http://schemas.microsoft.com/office/powerpoint/2010/main" val="3177194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1520" y="188640"/>
            <a:ext cx="8676456" cy="1046440"/>
          </a:xfrm>
          <a:prstGeom prst="rect">
            <a:avLst/>
          </a:prstGeom>
          <a:noFill/>
        </p:spPr>
        <p:txBody>
          <a:bodyPr wrap="square" rtlCol="0">
            <a:spAutoFit/>
          </a:bodyPr>
          <a:lstStyle/>
          <a:p>
            <a:pPr algn="ctr"/>
            <a:r>
              <a:rPr lang="de-DE" sz="4400" b="1" dirty="0" smtClean="0"/>
              <a:t>A: Klimasystem</a:t>
            </a:r>
          </a:p>
          <a:p>
            <a:endParaRPr lang="de-DE" dirty="0"/>
          </a:p>
        </p:txBody>
      </p:sp>
      <p:sp>
        <p:nvSpPr>
          <p:cNvPr id="2" name="Rechteck 1"/>
          <p:cNvSpPr/>
          <p:nvPr/>
        </p:nvSpPr>
        <p:spPr>
          <a:xfrm>
            <a:off x="395536" y="1700808"/>
            <a:ext cx="8532440" cy="4401205"/>
          </a:xfrm>
          <a:prstGeom prst="rect">
            <a:avLst/>
          </a:prstGeom>
        </p:spPr>
        <p:txBody>
          <a:bodyPr wrap="square">
            <a:spAutoFit/>
          </a:bodyPr>
          <a:lstStyle/>
          <a:p>
            <a:pPr>
              <a:spcAft>
                <a:spcPts val="0"/>
              </a:spcAft>
            </a:pPr>
            <a:r>
              <a:rPr lang="de-DE" sz="2000" dirty="0">
                <a:ea typeface="Calibri" charset="0"/>
                <a:cs typeface="Times New Roman" charset="0"/>
              </a:rPr>
              <a:t>Welche Komponenten gehören zu dem </a:t>
            </a:r>
            <a:r>
              <a:rPr lang="de-DE" sz="2000" dirty="0" smtClean="0">
                <a:ea typeface="Calibri" charset="0"/>
                <a:cs typeface="Times New Roman" charset="0"/>
              </a:rPr>
              <a:t>Klimasystem?</a:t>
            </a:r>
            <a:endParaRPr lang="de-DE" sz="2000" dirty="0">
              <a:ea typeface="Calibri" charset="0"/>
              <a:cs typeface="Times New Roman" charset="0"/>
            </a:endParaRPr>
          </a:p>
          <a:p>
            <a:pPr marL="1714500" lvl="3" indent="-342900">
              <a:buFont typeface="+mj-lt"/>
              <a:buAutoNum type="arabicPeriod"/>
            </a:pPr>
            <a:r>
              <a:rPr lang="de-DE" sz="2000" dirty="0"/>
              <a:t>Lithosphäre</a:t>
            </a:r>
          </a:p>
          <a:p>
            <a:pPr marL="1714500" lvl="3" indent="-342900">
              <a:buFont typeface="+mj-lt"/>
              <a:buAutoNum type="arabicPeriod"/>
            </a:pPr>
            <a:r>
              <a:rPr lang="de-DE" sz="2000" dirty="0" err="1" smtClean="0"/>
              <a:t>Zentrisphäre</a:t>
            </a:r>
            <a:endParaRPr lang="de-DE" sz="2000" dirty="0"/>
          </a:p>
          <a:p>
            <a:pPr marL="1714500" lvl="3" indent="-342900">
              <a:buFont typeface="+mj-lt"/>
              <a:buAutoNum type="arabicPeriod"/>
            </a:pPr>
            <a:r>
              <a:rPr lang="de-DE" sz="2000" dirty="0"/>
              <a:t>Hydrosphäre</a:t>
            </a:r>
          </a:p>
          <a:p>
            <a:pPr>
              <a:spcAft>
                <a:spcPts val="0"/>
              </a:spcAft>
            </a:pPr>
            <a:endParaRPr lang="de-DE" sz="2000" dirty="0" smtClean="0">
              <a:ea typeface="Calibri" charset="0"/>
              <a:cs typeface="Times New Roman" charset="0"/>
            </a:endParaRPr>
          </a:p>
          <a:p>
            <a:pPr marL="0" lvl="3"/>
            <a:r>
              <a:rPr lang="de-DE" sz="2000" dirty="0"/>
              <a:t>Welche Klimafaktoren sind auch als Einflussvariablen auf das Klima bekannt? </a:t>
            </a:r>
            <a:endParaRPr lang="de-DE" sz="2000" dirty="0" smtClean="0"/>
          </a:p>
          <a:p>
            <a:pPr marL="1714500" lvl="3" indent="-342900">
              <a:buFont typeface="+mj-lt"/>
              <a:buAutoNum type="arabicPeriod"/>
            </a:pPr>
            <a:r>
              <a:rPr lang="de-DE" sz="2000" dirty="0" smtClean="0"/>
              <a:t>Luftdruck</a:t>
            </a:r>
            <a:endParaRPr lang="de-DE" sz="2000" dirty="0"/>
          </a:p>
          <a:p>
            <a:pPr marL="1714500" lvl="3" indent="-342900">
              <a:buFont typeface="+mj-lt"/>
              <a:buAutoNum type="arabicPeriod"/>
            </a:pPr>
            <a:r>
              <a:rPr lang="de-DE" sz="2000" dirty="0"/>
              <a:t>Höhenlage </a:t>
            </a:r>
          </a:p>
          <a:p>
            <a:pPr marL="1714500" lvl="3" indent="-342900">
              <a:buFont typeface="+mj-lt"/>
              <a:buAutoNum type="arabicPeriod"/>
            </a:pPr>
            <a:r>
              <a:rPr lang="de-DE" sz="2000" dirty="0" smtClean="0"/>
              <a:t>Windrichtung</a:t>
            </a:r>
          </a:p>
          <a:p>
            <a:pPr marL="1714500" lvl="3" indent="-342900">
              <a:buFont typeface="+mj-lt"/>
              <a:buAutoNum type="arabicPeriod"/>
            </a:pPr>
            <a:endParaRPr lang="de-DE" sz="2000" dirty="0" smtClean="0"/>
          </a:p>
          <a:p>
            <a:pPr lvl="0">
              <a:spcAft>
                <a:spcPts val="0"/>
              </a:spcAft>
            </a:pPr>
            <a:r>
              <a:rPr lang="de-DE" sz="2000" dirty="0" smtClean="0"/>
              <a:t>Welche </a:t>
            </a:r>
            <a:r>
              <a:rPr lang="de-DE" sz="2000" dirty="0"/>
              <a:t>Merkmale hat Methan?</a:t>
            </a:r>
          </a:p>
          <a:p>
            <a:pPr marL="1714500" lvl="3" indent="-342900">
              <a:buFont typeface="+mj-lt"/>
              <a:buAutoNum type="arabicPeriod"/>
            </a:pPr>
            <a:r>
              <a:rPr lang="de-DE" sz="2000" dirty="0"/>
              <a:t>Leicht süßlich riechendes Gas</a:t>
            </a:r>
          </a:p>
          <a:p>
            <a:pPr marL="1714500" lvl="3" indent="-342900">
              <a:buFont typeface="+mj-lt"/>
              <a:buAutoNum type="arabicPeriod"/>
            </a:pPr>
            <a:r>
              <a:rPr lang="de-DE" sz="2000" dirty="0"/>
              <a:t>Hochentzündlich</a:t>
            </a:r>
          </a:p>
          <a:p>
            <a:pPr marL="1714500" lvl="3" indent="-342900">
              <a:buFont typeface="+mj-lt"/>
              <a:buAutoNum type="arabicPeriod"/>
            </a:pPr>
            <a:r>
              <a:rPr lang="de-DE" sz="2000" dirty="0"/>
              <a:t>Kommt in der Natur nicht vor</a:t>
            </a:r>
          </a:p>
        </p:txBody>
      </p:sp>
      <p:sp>
        <p:nvSpPr>
          <p:cNvPr id="4" name="Foliennummernplatzhalter 3"/>
          <p:cNvSpPr>
            <a:spLocks noGrp="1"/>
          </p:cNvSpPr>
          <p:nvPr>
            <p:ph type="sldNum" sz="quarter" idx="12"/>
          </p:nvPr>
        </p:nvSpPr>
        <p:spPr/>
        <p:txBody>
          <a:bodyPr/>
          <a:lstStyle/>
          <a:p>
            <a:fld id="{508A11F4-F0F8-4B5B-B075-753C58DBD519}" type="slidenum">
              <a:rPr lang="de-DE" smtClean="0"/>
              <a:t>5</a:t>
            </a:fld>
            <a:endParaRPr lang="de-DE"/>
          </a:p>
        </p:txBody>
      </p:sp>
    </p:spTree>
    <p:extLst>
      <p:ext uri="{BB962C8B-B14F-4D97-AF65-F5344CB8AC3E}">
        <p14:creationId xmlns:p14="http://schemas.microsoft.com/office/powerpoint/2010/main" val="433065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1520" y="188640"/>
            <a:ext cx="8676456" cy="1046440"/>
          </a:xfrm>
          <a:prstGeom prst="rect">
            <a:avLst/>
          </a:prstGeom>
          <a:noFill/>
        </p:spPr>
        <p:txBody>
          <a:bodyPr wrap="square" rtlCol="0">
            <a:spAutoFit/>
          </a:bodyPr>
          <a:lstStyle/>
          <a:p>
            <a:pPr algn="ctr"/>
            <a:r>
              <a:rPr lang="de-DE" sz="4400" b="1" dirty="0" smtClean="0"/>
              <a:t>A: Klimasystem</a:t>
            </a:r>
          </a:p>
          <a:p>
            <a:endParaRPr lang="de-DE" dirty="0"/>
          </a:p>
        </p:txBody>
      </p:sp>
      <p:graphicFrame>
        <p:nvGraphicFramePr>
          <p:cNvPr id="4" name="Diagramm 3"/>
          <p:cNvGraphicFramePr/>
          <p:nvPr>
            <p:extLst>
              <p:ext uri="{D42A27DB-BD31-4B8C-83A1-F6EECF244321}">
                <p14:modId xmlns:p14="http://schemas.microsoft.com/office/powerpoint/2010/main" val="1277906331"/>
              </p:ext>
            </p:extLst>
          </p:nvPr>
        </p:nvGraphicFramePr>
        <p:xfrm>
          <a:off x="220663" y="1844824"/>
          <a:ext cx="8712968" cy="3972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feld 1"/>
          <p:cNvSpPr txBox="1"/>
          <p:nvPr/>
        </p:nvSpPr>
        <p:spPr>
          <a:xfrm>
            <a:off x="395536" y="3414479"/>
            <a:ext cx="8280920" cy="2246769"/>
          </a:xfrm>
          <a:prstGeom prst="rect">
            <a:avLst/>
          </a:prstGeom>
          <a:noFill/>
        </p:spPr>
        <p:txBody>
          <a:bodyPr wrap="square" rtlCol="0">
            <a:spAutoFit/>
          </a:bodyPr>
          <a:lstStyle/>
          <a:p>
            <a:pPr lvl="0"/>
            <a:r>
              <a:rPr lang="de-DE" sz="2800" b="1" dirty="0" smtClean="0"/>
              <a:t>„Klima </a:t>
            </a:r>
            <a:r>
              <a:rPr lang="de-DE" sz="2800" b="1" dirty="0"/>
              <a:t>bezeichnet einen geographischen Raum, in dem eine charakteristische Verteilung der vorkommenden Werte der atmosphärischen Zustände und Witterungsvorgänge während eines längeren Zeitraums </a:t>
            </a:r>
            <a:r>
              <a:rPr lang="de-DE" sz="2800" b="1" dirty="0" smtClean="0"/>
              <a:t>herrscht.“ (Heyer, 1993)</a:t>
            </a:r>
            <a:endParaRPr lang="de-DE" sz="2800" b="1" dirty="0"/>
          </a:p>
        </p:txBody>
      </p:sp>
      <p:sp>
        <p:nvSpPr>
          <p:cNvPr id="5" name="Foliennummernplatzhalter 4"/>
          <p:cNvSpPr>
            <a:spLocks noGrp="1"/>
          </p:cNvSpPr>
          <p:nvPr>
            <p:ph type="sldNum" sz="quarter" idx="12"/>
          </p:nvPr>
        </p:nvSpPr>
        <p:spPr/>
        <p:txBody>
          <a:bodyPr/>
          <a:lstStyle/>
          <a:p>
            <a:fld id="{508A11F4-F0F8-4B5B-B075-753C58DBD519}" type="slidenum">
              <a:rPr lang="de-DE" smtClean="0"/>
              <a:t>6</a:t>
            </a:fld>
            <a:endParaRPr lang="de-DE"/>
          </a:p>
        </p:txBody>
      </p:sp>
    </p:spTree>
    <p:extLst>
      <p:ext uri="{BB962C8B-B14F-4D97-AF65-F5344CB8AC3E}">
        <p14:creationId xmlns:p14="http://schemas.microsoft.com/office/powerpoint/2010/main" val="2136084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60648"/>
            <a:ext cx="8626726" cy="1143000"/>
          </a:xfrm>
        </p:spPr>
        <p:txBody>
          <a:bodyPr/>
          <a:lstStyle/>
          <a:p>
            <a:r>
              <a:rPr lang="de-DE" sz="4400" b="1" dirty="0" smtClean="0"/>
              <a:t>A: 1. Was ist Klima?</a:t>
            </a:r>
            <a:endParaRPr lang="de-DE" sz="4400" b="1" dirty="0"/>
          </a:p>
        </p:txBody>
      </p:sp>
      <p:graphicFrame>
        <p:nvGraphicFramePr>
          <p:cNvPr id="5" name="Diagramm 4"/>
          <p:cNvGraphicFramePr/>
          <p:nvPr>
            <p:extLst/>
          </p:nvPr>
        </p:nvGraphicFramePr>
        <p:xfrm>
          <a:off x="202092" y="2138374"/>
          <a:ext cx="8676456" cy="3378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p:cNvSpPr>
            <a:spLocks noGrp="1"/>
          </p:cNvSpPr>
          <p:nvPr>
            <p:ph type="sldNum" sz="quarter" idx="12"/>
          </p:nvPr>
        </p:nvSpPr>
        <p:spPr/>
        <p:txBody>
          <a:bodyPr/>
          <a:lstStyle/>
          <a:p>
            <a:fld id="{508A11F4-F0F8-4B5B-B075-753C58DBD519}" type="slidenum">
              <a:rPr lang="de-DE" smtClean="0"/>
              <a:t>7</a:t>
            </a:fld>
            <a:endParaRPr lang="de-DE"/>
          </a:p>
        </p:txBody>
      </p:sp>
    </p:spTree>
    <p:extLst>
      <p:ext uri="{BB962C8B-B14F-4D97-AF65-F5344CB8AC3E}">
        <p14:creationId xmlns:p14="http://schemas.microsoft.com/office/powerpoint/2010/main" val="953766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44624"/>
            <a:ext cx="9036496" cy="1143000"/>
          </a:xfrm>
        </p:spPr>
        <p:txBody>
          <a:bodyPr/>
          <a:lstStyle/>
          <a:p>
            <a:r>
              <a:rPr lang="de-DE" sz="4400" b="1" dirty="0" smtClean="0"/>
              <a:t>A: 1. Komponenten des Klimasystems</a:t>
            </a:r>
            <a:endParaRPr lang="de-DE" sz="4400" b="1" dirty="0"/>
          </a:p>
        </p:txBody>
      </p:sp>
      <p:graphicFrame>
        <p:nvGraphicFramePr>
          <p:cNvPr id="6" name="Diagramm 5"/>
          <p:cNvGraphicFramePr/>
          <p:nvPr>
            <p:extLst>
              <p:ext uri="{D42A27DB-BD31-4B8C-83A1-F6EECF244321}">
                <p14:modId xmlns:p14="http://schemas.microsoft.com/office/powerpoint/2010/main" val="2042218022"/>
              </p:ext>
            </p:extLst>
          </p:nvPr>
        </p:nvGraphicFramePr>
        <p:xfrm>
          <a:off x="251520" y="1052736"/>
          <a:ext cx="8698734" cy="5481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p:cNvSpPr>
            <a:spLocks noGrp="1"/>
          </p:cNvSpPr>
          <p:nvPr>
            <p:ph type="sldNum" sz="quarter" idx="12"/>
          </p:nvPr>
        </p:nvSpPr>
        <p:spPr/>
        <p:txBody>
          <a:bodyPr/>
          <a:lstStyle/>
          <a:p>
            <a:fld id="{508A11F4-F0F8-4B5B-B075-753C58DBD519}" type="slidenum">
              <a:rPr lang="de-DE" smtClean="0"/>
              <a:t>8</a:t>
            </a:fld>
            <a:endParaRPr lang="de-DE"/>
          </a:p>
        </p:txBody>
      </p:sp>
    </p:spTree>
    <p:extLst>
      <p:ext uri="{BB962C8B-B14F-4D97-AF65-F5344CB8AC3E}">
        <p14:creationId xmlns:p14="http://schemas.microsoft.com/office/powerpoint/2010/main" val="450246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0" y="6581001"/>
            <a:ext cx="8698734" cy="276999"/>
          </a:xfrm>
          <a:prstGeom prst="rect">
            <a:avLst/>
          </a:prstGeom>
          <a:noFill/>
        </p:spPr>
        <p:txBody>
          <a:bodyPr wrap="square" rtlCol="0">
            <a:spAutoFit/>
          </a:bodyPr>
          <a:lstStyle/>
          <a:p>
            <a:r>
              <a:rPr lang="de-DE" sz="1200" dirty="0" smtClean="0"/>
              <a:t>Eigene Darstellung</a:t>
            </a:r>
            <a:endParaRPr lang="de-DE" sz="1200" dirty="0"/>
          </a:p>
        </p:txBody>
      </p:sp>
      <p:sp>
        <p:nvSpPr>
          <p:cNvPr id="7" name="Titel 1"/>
          <p:cNvSpPr txBox="1">
            <a:spLocks/>
          </p:cNvSpPr>
          <p:nvPr/>
        </p:nvSpPr>
        <p:spPr>
          <a:xfrm>
            <a:off x="107504" y="44624"/>
            <a:ext cx="903649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de-DE" sz="4400" b="1" dirty="0" smtClean="0"/>
              <a:t>A: 1. Komponenten des Klimasystems</a:t>
            </a:r>
            <a:endParaRPr lang="de-DE" sz="4400" b="1" dirty="0"/>
          </a:p>
        </p:txBody>
      </p:sp>
      <p:sp>
        <p:nvSpPr>
          <p:cNvPr id="2" name="Foliennummernplatzhalter 1"/>
          <p:cNvSpPr>
            <a:spLocks noGrp="1"/>
          </p:cNvSpPr>
          <p:nvPr>
            <p:ph type="sldNum" sz="quarter" idx="12"/>
          </p:nvPr>
        </p:nvSpPr>
        <p:spPr/>
        <p:txBody>
          <a:bodyPr/>
          <a:lstStyle/>
          <a:p>
            <a:fld id="{508A11F4-F0F8-4B5B-B075-753C58DBD519}" type="slidenum">
              <a:rPr lang="de-DE" smtClean="0"/>
              <a:t>9</a:t>
            </a:fld>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166992"/>
            <a:ext cx="7596336" cy="5374426"/>
          </a:xfrm>
          <a:prstGeom prst="rect">
            <a:avLst/>
          </a:prstGeom>
        </p:spPr>
      </p:pic>
    </p:spTree>
    <p:extLst>
      <p:ext uri="{BB962C8B-B14F-4D97-AF65-F5344CB8AC3E}">
        <p14:creationId xmlns:p14="http://schemas.microsoft.com/office/powerpoint/2010/main" val="1413842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7B9B003-1C13-441E-9069-970D007AA6C9}">
  <ds:schemaRefs>
    <ds:schemaRef ds:uri="ESRI.ArcGIS.Mapping.OfficeIntegration.PowerPointInfo"/>
  </ds:schemaRefs>
</ds:datastoreItem>
</file>

<file path=customXml/itemProps10.xml><?xml version="1.0" encoding="utf-8"?>
<ds:datastoreItem xmlns:ds="http://schemas.openxmlformats.org/officeDocument/2006/customXml" ds:itemID="{558D94D6-7267-4C51-B8EA-A53AE6069FEC}">
  <ds:schemaRefs>
    <ds:schemaRef ds:uri="ESRI.ArcGIS.Mapping.OfficeIntegration.PowerPointInfo"/>
  </ds:schemaRefs>
</ds:datastoreItem>
</file>

<file path=customXml/itemProps11.xml><?xml version="1.0" encoding="utf-8"?>
<ds:datastoreItem xmlns:ds="http://schemas.openxmlformats.org/officeDocument/2006/customXml" ds:itemID="{E9113EAA-DA00-4A3D-8A6A-17593A1E8940}">
  <ds:schemaRefs>
    <ds:schemaRef ds:uri="ESRI.ArcGIS.Mapping.OfficeIntegration.PowerPointInfo"/>
  </ds:schemaRefs>
</ds:datastoreItem>
</file>

<file path=customXml/itemProps12.xml><?xml version="1.0" encoding="utf-8"?>
<ds:datastoreItem xmlns:ds="http://schemas.openxmlformats.org/officeDocument/2006/customXml" ds:itemID="{CECE892C-5198-49DE-897B-DFCAADE78A1E}">
  <ds:schemaRefs>
    <ds:schemaRef ds:uri="ESRI.ArcGIS.Mapping.OfficeIntegration.PowerPointInfo"/>
  </ds:schemaRefs>
</ds:datastoreItem>
</file>

<file path=customXml/itemProps13.xml><?xml version="1.0" encoding="utf-8"?>
<ds:datastoreItem xmlns:ds="http://schemas.openxmlformats.org/officeDocument/2006/customXml" ds:itemID="{E42C6787-D6C7-4A4C-9C67-8EB9F221918B}">
  <ds:schemaRefs>
    <ds:schemaRef ds:uri="ESRI.ArcGIS.Mapping.OfficeIntegration.PowerPointInfo"/>
  </ds:schemaRefs>
</ds:datastoreItem>
</file>

<file path=customXml/itemProps14.xml><?xml version="1.0" encoding="utf-8"?>
<ds:datastoreItem xmlns:ds="http://schemas.openxmlformats.org/officeDocument/2006/customXml" ds:itemID="{DEF90F48-673E-41F5-AD34-FD95334DEB60}">
  <ds:schemaRefs>
    <ds:schemaRef ds:uri="ESRI.ArcGIS.Mapping.OfficeIntegration.PowerPointInfo"/>
  </ds:schemaRefs>
</ds:datastoreItem>
</file>

<file path=customXml/itemProps15.xml><?xml version="1.0" encoding="utf-8"?>
<ds:datastoreItem xmlns:ds="http://schemas.openxmlformats.org/officeDocument/2006/customXml" ds:itemID="{DC0D28B9-46E7-4630-B136-629F03197FB3}">
  <ds:schemaRefs>
    <ds:schemaRef ds:uri="ESRI.ArcGIS.Mapping.OfficeIntegration.PowerPointInfo"/>
  </ds:schemaRefs>
</ds:datastoreItem>
</file>

<file path=customXml/itemProps16.xml><?xml version="1.0" encoding="utf-8"?>
<ds:datastoreItem xmlns:ds="http://schemas.openxmlformats.org/officeDocument/2006/customXml" ds:itemID="{3C7FA47B-3BA0-4C23-BE63-99640C52689F}">
  <ds:schemaRefs>
    <ds:schemaRef ds:uri="ESRI.ArcGIS.Mapping.OfficeIntegration.PowerPointInfo"/>
  </ds:schemaRefs>
</ds:datastoreItem>
</file>

<file path=customXml/itemProps17.xml><?xml version="1.0" encoding="utf-8"?>
<ds:datastoreItem xmlns:ds="http://schemas.openxmlformats.org/officeDocument/2006/customXml" ds:itemID="{DD9D041E-E424-44AF-A8C2-513806B8F963}">
  <ds:schemaRefs>
    <ds:schemaRef ds:uri="ESRI.ArcGIS.Mapping.OfficeIntegration.PowerPointInfo"/>
  </ds:schemaRefs>
</ds:datastoreItem>
</file>

<file path=customXml/itemProps18.xml><?xml version="1.0" encoding="utf-8"?>
<ds:datastoreItem xmlns:ds="http://schemas.openxmlformats.org/officeDocument/2006/customXml" ds:itemID="{D891A930-7635-4D82-94B8-929552B4AFEF}">
  <ds:schemaRefs>
    <ds:schemaRef ds:uri="ESRI.ArcGIS.Mapping.OfficeIntegration.PowerPointInfo"/>
  </ds:schemaRefs>
</ds:datastoreItem>
</file>

<file path=customXml/itemProps19.xml><?xml version="1.0" encoding="utf-8"?>
<ds:datastoreItem xmlns:ds="http://schemas.openxmlformats.org/officeDocument/2006/customXml" ds:itemID="{2B0CA429-0087-4868-A0AB-42455678353D}">
  <ds:schemaRefs>
    <ds:schemaRef ds:uri="ESRI.ArcGIS.Mapping.OfficeIntegration.PowerPointInfo"/>
  </ds:schemaRefs>
</ds:datastoreItem>
</file>

<file path=customXml/itemProps2.xml><?xml version="1.0" encoding="utf-8"?>
<ds:datastoreItem xmlns:ds="http://schemas.openxmlformats.org/officeDocument/2006/customXml" ds:itemID="{4178F150-4FEE-4030-A181-138B647EDB2C}">
  <ds:schemaRefs>
    <ds:schemaRef ds:uri="ESRI.ArcGIS.Mapping.OfficeIntegration.PowerPointInfo"/>
  </ds:schemaRefs>
</ds:datastoreItem>
</file>

<file path=customXml/itemProps20.xml><?xml version="1.0" encoding="utf-8"?>
<ds:datastoreItem xmlns:ds="http://schemas.openxmlformats.org/officeDocument/2006/customXml" ds:itemID="{91242B5C-90EC-4392-B649-6866167D80D5}">
  <ds:schemaRefs>
    <ds:schemaRef ds:uri="ESRI.ArcGIS.Mapping.OfficeIntegration.PowerPointInfo"/>
  </ds:schemaRefs>
</ds:datastoreItem>
</file>

<file path=customXml/itemProps21.xml><?xml version="1.0" encoding="utf-8"?>
<ds:datastoreItem xmlns:ds="http://schemas.openxmlformats.org/officeDocument/2006/customXml" ds:itemID="{4621422C-7379-454F-A4AE-565F687DDB3C}">
  <ds:schemaRefs>
    <ds:schemaRef ds:uri="ESRI.ArcGIS.Mapping.OfficeIntegration.PowerPointInfo"/>
  </ds:schemaRefs>
</ds:datastoreItem>
</file>

<file path=customXml/itemProps22.xml><?xml version="1.0" encoding="utf-8"?>
<ds:datastoreItem xmlns:ds="http://schemas.openxmlformats.org/officeDocument/2006/customXml" ds:itemID="{A4DBDDD1-2043-4DB3-8C06-21927063B0BD}">
  <ds:schemaRefs>
    <ds:schemaRef ds:uri="ESRI.ArcGIS.Mapping.OfficeIntegration.PowerPointInfo"/>
  </ds:schemaRefs>
</ds:datastoreItem>
</file>

<file path=customXml/itemProps23.xml><?xml version="1.0" encoding="utf-8"?>
<ds:datastoreItem xmlns:ds="http://schemas.openxmlformats.org/officeDocument/2006/customXml" ds:itemID="{407A92B6-294B-4353-8160-D8882C17ADB0}">
  <ds:schemaRefs>
    <ds:schemaRef ds:uri="ESRI.ArcGIS.Mapping.OfficeIntegration.PowerPointInfo"/>
  </ds:schemaRefs>
</ds:datastoreItem>
</file>

<file path=customXml/itemProps3.xml><?xml version="1.0" encoding="utf-8"?>
<ds:datastoreItem xmlns:ds="http://schemas.openxmlformats.org/officeDocument/2006/customXml" ds:itemID="{532A614D-4295-4A42-98BA-9E413323ED95}">
  <ds:schemaRefs>
    <ds:schemaRef ds:uri="ESRI.ArcGIS.Mapping.OfficeIntegration.PowerPointInfo"/>
  </ds:schemaRefs>
</ds:datastoreItem>
</file>

<file path=customXml/itemProps4.xml><?xml version="1.0" encoding="utf-8"?>
<ds:datastoreItem xmlns:ds="http://schemas.openxmlformats.org/officeDocument/2006/customXml" ds:itemID="{3F63D5CA-4DA2-428E-85B4-2894357A3022}">
  <ds:schemaRefs>
    <ds:schemaRef ds:uri="ESRI.ArcGIS.Mapping.OfficeIntegration.PowerPointInfo"/>
  </ds:schemaRefs>
</ds:datastoreItem>
</file>

<file path=customXml/itemProps5.xml><?xml version="1.0" encoding="utf-8"?>
<ds:datastoreItem xmlns:ds="http://schemas.openxmlformats.org/officeDocument/2006/customXml" ds:itemID="{1170871F-F160-403A-904C-9C2284B2DBE8}">
  <ds:schemaRefs>
    <ds:schemaRef ds:uri="ESRI.ArcGIS.Mapping.OfficeIntegration.PowerPointInfo"/>
  </ds:schemaRefs>
</ds:datastoreItem>
</file>

<file path=customXml/itemProps6.xml><?xml version="1.0" encoding="utf-8"?>
<ds:datastoreItem xmlns:ds="http://schemas.openxmlformats.org/officeDocument/2006/customXml" ds:itemID="{06D7F6E8-4D75-48A2-BCD3-4E767050F927}">
  <ds:schemaRefs>
    <ds:schemaRef ds:uri="ESRI.ArcGIS.Mapping.OfficeIntegration.PowerPointInfo"/>
  </ds:schemaRefs>
</ds:datastoreItem>
</file>

<file path=customXml/itemProps7.xml><?xml version="1.0" encoding="utf-8"?>
<ds:datastoreItem xmlns:ds="http://schemas.openxmlformats.org/officeDocument/2006/customXml" ds:itemID="{A2871263-D5D1-488C-8FC2-EE12B5BBEE89}">
  <ds:schemaRefs>
    <ds:schemaRef ds:uri="ESRI.ArcGIS.Mapping.OfficeIntegration.PowerPointInfo"/>
  </ds:schemaRefs>
</ds:datastoreItem>
</file>

<file path=customXml/itemProps8.xml><?xml version="1.0" encoding="utf-8"?>
<ds:datastoreItem xmlns:ds="http://schemas.openxmlformats.org/officeDocument/2006/customXml" ds:itemID="{344ECF33-C20D-4BC7-87B5-AA6D883D3E0B}">
  <ds:schemaRefs>
    <ds:schemaRef ds:uri="ESRI.ArcGIS.Mapping.OfficeIntegration.PowerPointInfo"/>
  </ds:schemaRefs>
</ds:datastoreItem>
</file>

<file path=customXml/itemProps9.xml><?xml version="1.0" encoding="utf-8"?>
<ds:datastoreItem xmlns:ds="http://schemas.openxmlformats.org/officeDocument/2006/customXml" ds:itemID="{DC37068A-7C41-4396-9F27-D8D9E6DD13A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0</TotalTime>
  <Words>3345</Words>
  <Application>Microsoft Office PowerPoint</Application>
  <PresentationFormat>Bildschirmpräsentation (4:3)</PresentationFormat>
  <Paragraphs>379</Paragraphs>
  <Slides>28</Slides>
  <Notes>28</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Larissa</vt:lpstr>
      <vt:lpstr>PowerPoint-Präsentation</vt:lpstr>
      <vt:lpstr>PowerPoint-Präsentation</vt:lpstr>
      <vt:lpstr>Gliederung</vt:lpstr>
      <vt:lpstr>Modul Klimawandel</vt:lpstr>
      <vt:lpstr>PowerPoint-Präsentation</vt:lpstr>
      <vt:lpstr>PowerPoint-Präsentation</vt:lpstr>
      <vt:lpstr>A: 1. Was ist Klima?</vt:lpstr>
      <vt:lpstr>A: 1. Komponenten des Klimasystems</vt:lpstr>
      <vt:lpstr>PowerPoint-Präsentation</vt:lpstr>
      <vt:lpstr> A: 2. Einflussvariablen auf das Klima </vt:lpstr>
      <vt:lpstr> A: 2. Einflussvariablen auf das Klima Klimaelemente</vt:lpstr>
      <vt:lpstr> A: 2. Einflussvariablen auf das Klima </vt:lpstr>
      <vt:lpstr>PowerPoint-Präsentation</vt:lpstr>
      <vt:lpstr>PowerPoint-Präsentation</vt:lpstr>
      <vt:lpstr>PowerPoint-Präsentation</vt:lpstr>
      <vt:lpstr>PowerPoint-Präsentation</vt:lpstr>
      <vt:lpstr>A: 4. Die Erde ohne Treibhauseffekt</vt:lpstr>
      <vt:lpstr>A: 4. Die Erde mit natürlichem Treibhauseffekt</vt:lpstr>
      <vt:lpstr>PowerPoint-Präsentation</vt:lpstr>
      <vt:lpstr>Jährliche Treibhausgas-Emissionen in Deutschland</vt:lpstr>
      <vt:lpstr>Jährliche Treibhausgas-Emissionen in Deutschland in 2014</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Kunzendorff, Johanna</dc:creator>
  <cp:lastModifiedBy>Praktikant/in</cp:lastModifiedBy>
  <cp:revision>2594</cp:revision>
  <dcterms:created xsi:type="dcterms:W3CDTF">2016-04-06T11:27:51Z</dcterms:created>
  <dcterms:modified xsi:type="dcterms:W3CDTF">2018-03-27T09:04:23Z</dcterms:modified>
</cp:coreProperties>
</file>